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46"/>
  </p:notesMasterIdLst>
  <p:sldIdLst>
    <p:sldId id="256" r:id="rId2"/>
    <p:sldId id="279" r:id="rId3"/>
    <p:sldId id="280" r:id="rId4"/>
    <p:sldId id="281" r:id="rId5"/>
    <p:sldId id="282" r:id="rId6"/>
    <p:sldId id="257" r:id="rId7"/>
    <p:sldId id="259" r:id="rId8"/>
    <p:sldId id="283" r:id="rId9"/>
    <p:sldId id="309" r:id="rId10"/>
    <p:sldId id="308" r:id="rId11"/>
    <p:sldId id="284" r:id="rId12"/>
    <p:sldId id="285" r:id="rId13"/>
    <p:sldId id="286" r:id="rId14"/>
    <p:sldId id="287" r:id="rId15"/>
    <p:sldId id="288" r:id="rId16"/>
    <p:sldId id="261" r:id="rId17"/>
    <p:sldId id="277" r:id="rId18"/>
    <p:sldId id="260" r:id="rId19"/>
    <p:sldId id="289" r:id="rId20"/>
    <p:sldId id="290" r:id="rId21"/>
    <p:sldId id="291" r:id="rId22"/>
    <p:sldId id="293" r:id="rId23"/>
    <p:sldId id="292" r:id="rId24"/>
    <p:sldId id="262" r:id="rId25"/>
    <p:sldId id="263" r:id="rId26"/>
    <p:sldId id="305" r:id="rId27"/>
    <p:sldId id="295" r:id="rId28"/>
    <p:sldId id="296" r:id="rId29"/>
    <p:sldId id="294" r:id="rId30"/>
    <p:sldId id="268" r:id="rId31"/>
    <p:sldId id="269" r:id="rId32"/>
    <p:sldId id="271" r:id="rId33"/>
    <p:sldId id="297" r:id="rId34"/>
    <p:sldId id="272" r:id="rId35"/>
    <p:sldId id="273" r:id="rId36"/>
    <p:sldId id="298" r:id="rId37"/>
    <p:sldId id="302" r:id="rId38"/>
    <p:sldId id="306" r:id="rId39"/>
    <p:sldId id="307" r:id="rId40"/>
    <p:sldId id="299" r:id="rId41"/>
    <p:sldId id="275" r:id="rId42"/>
    <p:sldId id="301" r:id="rId43"/>
    <p:sldId id="300" r:id="rId44"/>
    <p:sldId id="278"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578B96-7140-4036-90BE-1EEEE6F46F20}" v="475" dt="2024-05-27T19:35:11.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350"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Mahoney" userId="e337e759d33837c5" providerId="LiveId" clId="{B6578B96-7140-4036-90BE-1EEEE6F46F20}"/>
    <pc:docChg chg="undo redo custSel addSld delSld modSld sldOrd">
      <pc:chgData name="Debbie Mahoney" userId="e337e759d33837c5" providerId="LiveId" clId="{B6578B96-7140-4036-90BE-1EEEE6F46F20}" dt="2024-05-27T19:35:50.862" v="16846" actId="122"/>
      <pc:docMkLst>
        <pc:docMk/>
      </pc:docMkLst>
      <pc:sldChg chg="addSp delSp modSp mod">
        <pc:chgData name="Debbie Mahoney" userId="e337e759d33837c5" providerId="LiveId" clId="{B6578B96-7140-4036-90BE-1EEEE6F46F20}" dt="2024-05-05T14:10:05.373" v="3102" actId="20577"/>
        <pc:sldMkLst>
          <pc:docMk/>
          <pc:sldMk cId="2290752600" sldId="256"/>
        </pc:sldMkLst>
        <pc:spChg chg="del mod">
          <ac:chgData name="Debbie Mahoney" userId="e337e759d33837c5" providerId="LiveId" clId="{B6578B96-7140-4036-90BE-1EEEE6F46F20}" dt="2024-04-14T19:07:19.744" v="9" actId="478"/>
          <ac:spMkLst>
            <pc:docMk/>
            <pc:sldMk cId="2290752600" sldId="256"/>
            <ac:spMk id="2" creationId="{C2087B22-5D91-F524-BE8C-0FE57701DDAE}"/>
          </ac:spMkLst>
        </pc:spChg>
        <pc:spChg chg="del mod">
          <ac:chgData name="Debbie Mahoney" userId="e337e759d33837c5" providerId="LiveId" clId="{B6578B96-7140-4036-90BE-1EEEE6F46F20}" dt="2024-04-14T19:07:22.026" v="10" actId="478"/>
          <ac:spMkLst>
            <pc:docMk/>
            <pc:sldMk cId="2290752600" sldId="256"/>
            <ac:spMk id="3" creationId="{A01893AA-017F-9782-C1D7-4EE135ED387C}"/>
          </ac:spMkLst>
        </pc:spChg>
        <pc:spChg chg="add del mod">
          <ac:chgData name="Debbie Mahoney" userId="e337e759d33837c5" providerId="LiveId" clId="{B6578B96-7140-4036-90BE-1EEEE6F46F20}" dt="2024-04-14T19:10:25.332" v="85"/>
          <ac:spMkLst>
            <pc:docMk/>
            <pc:sldMk cId="2290752600" sldId="256"/>
            <ac:spMk id="4" creationId="{1E22FD95-EBCE-6584-F4B9-A39150580FDE}"/>
          </ac:spMkLst>
        </pc:spChg>
        <pc:spChg chg="add mod">
          <ac:chgData name="Debbie Mahoney" userId="e337e759d33837c5" providerId="LiveId" clId="{B6578B96-7140-4036-90BE-1EEEE6F46F20}" dt="2024-05-05T14:10:05.373" v="3102" actId="20577"/>
          <ac:spMkLst>
            <pc:docMk/>
            <pc:sldMk cId="2290752600" sldId="256"/>
            <ac:spMk id="5" creationId="{0FE15CF7-490A-5DAA-CDDD-C1F49D62509D}"/>
          </ac:spMkLst>
        </pc:spChg>
        <pc:spChg chg="add del mod">
          <ac:chgData name="Debbie Mahoney" userId="e337e759d33837c5" providerId="LiveId" clId="{B6578B96-7140-4036-90BE-1EEEE6F46F20}" dt="2024-04-14T19:10:25.332" v="83" actId="478"/>
          <ac:spMkLst>
            <pc:docMk/>
            <pc:sldMk cId="2290752600" sldId="256"/>
            <ac:spMk id="6" creationId="{9FAC387D-5736-8760-A818-9663121C825B}"/>
          </ac:spMkLst>
        </pc:spChg>
      </pc:sldChg>
      <pc:sldChg chg="addSp delSp modSp new mod setBg">
        <pc:chgData name="Debbie Mahoney" userId="e337e759d33837c5" providerId="LiveId" clId="{B6578B96-7140-4036-90BE-1EEEE6F46F20}" dt="2024-05-05T16:38:36.370" v="5015" actId="1076"/>
        <pc:sldMkLst>
          <pc:docMk/>
          <pc:sldMk cId="1315759374" sldId="257"/>
        </pc:sldMkLst>
        <pc:spChg chg="add del mod">
          <ac:chgData name="Debbie Mahoney" userId="e337e759d33837c5" providerId="LiveId" clId="{B6578B96-7140-4036-90BE-1EEEE6F46F20}" dt="2024-05-05T16:33:22.430" v="4912" actId="21"/>
          <ac:spMkLst>
            <pc:docMk/>
            <pc:sldMk cId="1315759374" sldId="257"/>
            <ac:spMk id="2" creationId="{5945D7C7-9AD4-C37E-A00B-A2C93C4DD866}"/>
          </ac:spMkLst>
        </pc:spChg>
        <pc:spChg chg="add mod">
          <ac:chgData name="Debbie Mahoney" userId="e337e759d33837c5" providerId="LiveId" clId="{B6578B96-7140-4036-90BE-1EEEE6F46F20}" dt="2024-04-14T19:15:37.947" v="143" actId="255"/>
          <ac:spMkLst>
            <pc:docMk/>
            <pc:sldMk cId="1315759374" sldId="257"/>
            <ac:spMk id="8" creationId="{2B26190D-84FF-4297-92B5-7BF4A4388238}"/>
          </ac:spMkLst>
        </pc:spChg>
        <pc:spChg chg="add del">
          <ac:chgData name="Debbie Mahoney" userId="e337e759d33837c5" providerId="LiveId" clId="{B6578B96-7140-4036-90BE-1EEEE6F46F20}" dt="2024-04-14T19:13:37.714" v="106" actId="26606"/>
          <ac:spMkLst>
            <pc:docMk/>
            <pc:sldMk cId="1315759374" sldId="257"/>
            <ac:spMk id="10" creationId="{9903F35F-971C-455E-A8E1-D6B34D9EC573}"/>
          </ac:spMkLst>
        </pc:spChg>
        <pc:spChg chg="add del">
          <ac:chgData name="Debbie Mahoney" userId="e337e759d33837c5" providerId="LiveId" clId="{B6578B96-7140-4036-90BE-1EEEE6F46F20}" dt="2024-04-14T19:13:38.292" v="108" actId="26606"/>
          <ac:spMkLst>
            <pc:docMk/>
            <pc:sldMk cId="1315759374" sldId="257"/>
            <ac:spMk id="17" creationId="{8B0948AC-0331-4502-9E8B-805F0675075D}"/>
          </ac:spMkLst>
        </pc:spChg>
        <pc:spChg chg="add del">
          <ac:chgData name="Debbie Mahoney" userId="e337e759d33837c5" providerId="LiveId" clId="{B6578B96-7140-4036-90BE-1EEEE6F46F20}" dt="2024-04-14T19:13:38.292" v="108" actId="26606"/>
          <ac:spMkLst>
            <pc:docMk/>
            <pc:sldMk cId="1315759374" sldId="257"/>
            <ac:spMk id="19" creationId="{8F345FFF-5F0F-450A-AFDE-5EE25F24D98F}"/>
          </ac:spMkLst>
        </pc:spChg>
        <pc:picChg chg="add mod ord">
          <ac:chgData name="Debbie Mahoney" userId="e337e759d33837c5" providerId="LiveId" clId="{B6578B96-7140-4036-90BE-1EEEE6F46F20}" dt="2024-05-05T16:38:36.370" v="5015" actId="1076"/>
          <ac:picMkLst>
            <pc:docMk/>
            <pc:sldMk cId="1315759374" sldId="257"/>
            <ac:picMk id="3" creationId="{26F453A8-1559-42CB-4BAB-8A6E1B6BC300}"/>
          </ac:picMkLst>
        </pc:picChg>
        <pc:picChg chg="add mod ord">
          <ac:chgData name="Debbie Mahoney" userId="e337e759d33837c5" providerId="LiveId" clId="{B6578B96-7140-4036-90BE-1EEEE6F46F20}" dt="2024-05-05T16:38:31.353" v="5014" actId="1076"/>
          <ac:picMkLst>
            <pc:docMk/>
            <pc:sldMk cId="1315759374" sldId="257"/>
            <ac:picMk id="5" creationId="{433545C7-4895-0B65-9D91-49F9BCFFC000}"/>
          </ac:picMkLst>
        </pc:picChg>
        <pc:picChg chg="add mod">
          <ac:chgData name="Debbie Mahoney" userId="e337e759d33837c5" providerId="LiveId" clId="{B6578B96-7140-4036-90BE-1EEEE6F46F20}" dt="2024-04-14T19:14:03.693" v="113" actId="26606"/>
          <ac:picMkLst>
            <pc:docMk/>
            <pc:sldMk cId="1315759374" sldId="257"/>
            <ac:picMk id="7" creationId="{EF167FF5-29B0-5C5E-E435-AFBD7AA362C5}"/>
          </ac:picMkLst>
        </pc:picChg>
        <pc:picChg chg="add del">
          <ac:chgData name="Debbie Mahoney" userId="e337e759d33837c5" providerId="LiveId" clId="{B6578B96-7140-4036-90BE-1EEEE6F46F20}" dt="2024-04-14T19:13:37.714" v="106" actId="26606"/>
          <ac:picMkLst>
            <pc:docMk/>
            <pc:sldMk cId="1315759374" sldId="257"/>
            <ac:picMk id="12" creationId="{FA62AE0B-31FB-41D5-A233-3C6DCDF2EA87}"/>
          </ac:picMkLst>
        </pc:picChg>
        <pc:picChg chg="add del">
          <ac:chgData name="Debbie Mahoney" userId="e337e759d33837c5" providerId="LiveId" clId="{B6578B96-7140-4036-90BE-1EEEE6F46F20}" dt="2024-04-14T19:13:38.292" v="108" actId="26606"/>
          <ac:picMkLst>
            <pc:docMk/>
            <pc:sldMk cId="1315759374" sldId="257"/>
            <ac:picMk id="16" creationId="{FA67AADF-A737-4B5E-AE0E-9731126BA610}"/>
          </ac:picMkLst>
        </pc:picChg>
        <pc:picChg chg="add del">
          <ac:chgData name="Debbie Mahoney" userId="e337e759d33837c5" providerId="LiveId" clId="{B6578B96-7140-4036-90BE-1EEEE6F46F20}" dt="2024-04-14T19:13:38.292" v="108" actId="26606"/>
          <ac:picMkLst>
            <pc:docMk/>
            <pc:sldMk cId="1315759374" sldId="257"/>
            <ac:picMk id="18" creationId="{0C45998A-3009-418B-A277-DB016705CA03}"/>
          </ac:picMkLst>
        </pc:picChg>
        <pc:cxnChg chg="add del">
          <ac:chgData name="Debbie Mahoney" userId="e337e759d33837c5" providerId="LiveId" clId="{B6578B96-7140-4036-90BE-1EEEE6F46F20}" dt="2024-04-14T19:13:37.714" v="106" actId="26606"/>
          <ac:cxnSpMkLst>
            <pc:docMk/>
            <pc:sldMk cId="1315759374" sldId="257"/>
            <ac:cxnSpMk id="14" creationId="{4A0F0EDD-0C18-4DC7-A0B1-4EF2CE9EF65D}"/>
          </ac:cxnSpMkLst>
        </pc:cxnChg>
      </pc:sldChg>
      <pc:sldChg chg="addSp modSp new del mod">
        <pc:chgData name="Debbie Mahoney" userId="e337e759d33837c5" providerId="LiveId" clId="{B6578B96-7140-4036-90BE-1EEEE6F46F20}" dt="2024-05-05T16:59:55.953" v="5155" actId="47"/>
        <pc:sldMkLst>
          <pc:docMk/>
          <pc:sldMk cId="1854761050" sldId="258"/>
        </pc:sldMkLst>
        <pc:spChg chg="add mod">
          <ac:chgData name="Debbie Mahoney" userId="e337e759d33837c5" providerId="LiveId" clId="{B6578B96-7140-4036-90BE-1EEEE6F46F20}" dt="2024-05-04T15:40:53.190" v="2771" actId="113"/>
          <ac:spMkLst>
            <pc:docMk/>
            <pc:sldMk cId="1854761050" sldId="258"/>
            <ac:spMk id="2" creationId="{32F93699-539B-D698-ADF6-99BFDA46946D}"/>
          </ac:spMkLst>
        </pc:spChg>
      </pc:sldChg>
      <pc:sldChg chg="addSp delSp modSp new mod ord setBg modNotesTx">
        <pc:chgData name="Debbie Mahoney" userId="e337e759d33837c5" providerId="LiveId" clId="{B6578B96-7140-4036-90BE-1EEEE6F46F20}" dt="2024-05-27T19:00:48.075" v="16085" actId="14100"/>
        <pc:sldMkLst>
          <pc:docMk/>
          <pc:sldMk cId="1114533926" sldId="259"/>
        </pc:sldMkLst>
        <pc:spChg chg="del">
          <ac:chgData name="Debbie Mahoney" userId="e337e759d33837c5" providerId="LiveId" clId="{B6578B96-7140-4036-90BE-1EEEE6F46F20}" dt="2024-05-04T14:43:13.677" v="146" actId="478"/>
          <ac:spMkLst>
            <pc:docMk/>
            <pc:sldMk cId="1114533926" sldId="259"/>
            <ac:spMk id="2" creationId="{1DB844B0-CE6C-2D72-EE47-B789D229A356}"/>
          </ac:spMkLst>
        </pc:spChg>
        <pc:spChg chg="add del mod">
          <ac:chgData name="Debbie Mahoney" userId="e337e759d33837c5" providerId="LiveId" clId="{B6578B96-7140-4036-90BE-1EEEE6F46F20}" dt="2024-05-05T15:41:41.416" v="4772" actId="478"/>
          <ac:spMkLst>
            <pc:docMk/>
            <pc:sldMk cId="1114533926" sldId="259"/>
            <ac:spMk id="2" creationId="{90472571-E2A1-2C0A-AD18-CEABBE05D49E}"/>
          </ac:spMkLst>
        </pc:spChg>
        <pc:spChg chg="add mod">
          <ac:chgData name="Debbie Mahoney" userId="e337e759d33837c5" providerId="LiveId" clId="{B6578B96-7140-4036-90BE-1EEEE6F46F20}" dt="2024-05-27T19:00:48.075" v="16085" actId="14100"/>
          <ac:spMkLst>
            <pc:docMk/>
            <pc:sldMk cId="1114533926" sldId="259"/>
            <ac:spMk id="2" creationId="{B11B1EBA-A75D-E0EE-77E1-9DF705DF33E7}"/>
          </ac:spMkLst>
        </pc:spChg>
        <pc:spChg chg="del">
          <ac:chgData name="Debbie Mahoney" userId="e337e759d33837c5" providerId="LiveId" clId="{B6578B96-7140-4036-90BE-1EEEE6F46F20}" dt="2024-05-04T14:43:17.205" v="147" actId="478"/>
          <ac:spMkLst>
            <pc:docMk/>
            <pc:sldMk cId="1114533926" sldId="259"/>
            <ac:spMk id="3" creationId="{2AEC1EC8-EF9D-5FAB-AACF-0639A61C927F}"/>
          </ac:spMkLst>
        </pc:spChg>
        <pc:spChg chg="add del mod">
          <ac:chgData name="Debbie Mahoney" userId="e337e759d33837c5" providerId="LiveId" clId="{B6578B96-7140-4036-90BE-1EEEE6F46F20}" dt="2024-05-05T15:41:43.738" v="4774" actId="478"/>
          <ac:spMkLst>
            <pc:docMk/>
            <pc:sldMk cId="1114533926" sldId="259"/>
            <ac:spMk id="3" creationId="{442E8F69-D4A3-8839-A8C0-6592BA7733FF}"/>
          </ac:spMkLst>
        </pc:spChg>
        <pc:spChg chg="add del mod">
          <ac:chgData name="Debbie Mahoney" userId="e337e759d33837c5" providerId="LiveId" clId="{B6578B96-7140-4036-90BE-1EEEE6F46F20}" dt="2024-05-05T15:32:32.059" v="4725" actId="478"/>
          <ac:spMkLst>
            <pc:docMk/>
            <pc:sldMk cId="1114533926" sldId="259"/>
            <ac:spMk id="4" creationId="{78D23D40-12E4-E498-8335-DEE8F086150B}"/>
          </ac:spMkLst>
        </pc:spChg>
        <pc:spChg chg="add mod">
          <ac:chgData name="Debbie Mahoney" userId="e337e759d33837c5" providerId="LiveId" clId="{B6578B96-7140-4036-90BE-1EEEE6F46F20}" dt="2024-05-27T19:00:31.833" v="16084" actId="1076"/>
          <ac:spMkLst>
            <pc:docMk/>
            <pc:sldMk cId="1114533926" sldId="259"/>
            <ac:spMk id="4" creationId="{9C50740F-09BC-8B73-6780-54CD7B0BF3B2}"/>
          </ac:spMkLst>
        </pc:spChg>
        <pc:spChg chg="add del mod">
          <ac:chgData name="Debbie Mahoney" userId="e337e759d33837c5" providerId="LiveId" clId="{B6578B96-7140-4036-90BE-1EEEE6F46F20}" dt="2024-05-05T16:18:10.289" v="4829" actId="478"/>
          <ac:spMkLst>
            <pc:docMk/>
            <pc:sldMk cId="1114533926" sldId="259"/>
            <ac:spMk id="4" creationId="{DA3BA01E-62BB-5688-F09B-ED07D1B73DCA}"/>
          </ac:spMkLst>
        </pc:spChg>
        <pc:spChg chg="add del mod">
          <ac:chgData name="Debbie Mahoney" userId="e337e759d33837c5" providerId="LiveId" clId="{B6578B96-7140-4036-90BE-1EEEE6F46F20}" dt="2024-05-05T16:30:48.486" v="4896" actId="478"/>
          <ac:spMkLst>
            <pc:docMk/>
            <pc:sldMk cId="1114533926" sldId="259"/>
            <ac:spMk id="5" creationId="{7BC34263-CE2B-ACC8-6940-43D2A523300C}"/>
          </ac:spMkLst>
        </pc:spChg>
        <pc:spChg chg="add del mod">
          <ac:chgData name="Debbie Mahoney" userId="e337e759d33837c5" providerId="LiveId" clId="{B6578B96-7140-4036-90BE-1EEEE6F46F20}" dt="2024-05-05T15:41:42.667" v="4773" actId="478"/>
          <ac:spMkLst>
            <pc:docMk/>
            <pc:sldMk cId="1114533926" sldId="259"/>
            <ac:spMk id="5" creationId="{C0BC24C8-4774-0101-1C1B-80F467781988}"/>
          </ac:spMkLst>
        </pc:spChg>
        <pc:spChg chg="add del">
          <ac:chgData name="Debbie Mahoney" userId="e337e759d33837c5" providerId="LiveId" clId="{B6578B96-7140-4036-90BE-1EEEE6F46F20}" dt="2024-05-05T16:30:31.050" v="4878" actId="11529"/>
          <ac:spMkLst>
            <pc:docMk/>
            <pc:sldMk cId="1114533926" sldId="259"/>
            <ac:spMk id="14" creationId="{F6192BC2-7F84-4475-7FB3-AE1C86A06F96}"/>
          </ac:spMkLst>
        </pc:spChg>
        <pc:spChg chg="add mod">
          <ac:chgData name="Debbie Mahoney" userId="e337e759d33837c5" providerId="LiveId" clId="{B6578B96-7140-4036-90BE-1EEEE6F46F20}" dt="2024-05-05T17:08:08.139" v="5234" actId="1076"/>
          <ac:spMkLst>
            <pc:docMk/>
            <pc:sldMk cId="1114533926" sldId="259"/>
            <ac:spMk id="18" creationId="{5195CCE5-5A26-5E61-F857-FE7C21C04997}"/>
          </ac:spMkLst>
        </pc:spChg>
        <pc:spChg chg="add del">
          <ac:chgData name="Debbie Mahoney" userId="e337e759d33837c5" providerId="LiveId" clId="{B6578B96-7140-4036-90BE-1EEEE6F46F20}" dt="2024-05-05T16:09:46.618" v="4797" actId="26606"/>
          <ac:spMkLst>
            <pc:docMk/>
            <pc:sldMk cId="1114533926" sldId="259"/>
            <ac:spMk id="18" creationId="{B63E10B8-7A5C-4E1D-BE92-AAA068608C08}"/>
          </ac:spMkLst>
        </pc:spChg>
        <pc:spChg chg="add del">
          <ac:chgData name="Debbie Mahoney" userId="e337e759d33837c5" providerId="LiveId" clId="{B6578B96-7140-4036-90BE-1EEEE6F46F20}" dt="2024-05-05T16:09:46.618" v="4797" actId="26606"/>
          <ac:spMkLst>
            <pc:docMk/>
            <pc:sldMk cId="1114533926" sldId="259"/>
            <ac:spMk id="20" creationId="{E1C32068-6A8E-44A5-BE2D-65E7EC2DBF9A}"/>
          </ac:spMkLst>
        </pc:spChg>
        <pc:spChg chg="add del">
          <ac:chgData name="Debbie Mahoney" userId="e337e759d33837c5" providerId="LiveId" clId="{B6578B96-7140-4036-90BE-1EEEE6F46F20}" dt="2024-05-05T16:09:46.618" v="4797" actId="26606"/>
          <ac:spMkLst>
            <pc:docMk/>
            <pc:sldMk cId="1114533926" sldId="259"/>
            <ac:spMk id="22" creationId="{83940A33-AE5F-4FC1-AFFF-1BC5DD32E14C}"/>
          </ac:spMkLst>
        </pc:spChg>
        <pc:spChg chg="add del">
          <ac:chgData name="Debbie Mahoney" userId="e337e759d33837c5" providerId="LiveId" clId="{B6578B96-7140-4036-90BE-1EEEE6F46F20}" dt="2024-05-05T16:09:46.618" v="4797" actId="26606"/>
          <ac:spMkLst>
            <pc:docMk/>
            <pc:sldMk cId="1114533926" sldId="259"/>
            <ac:spMk id="24" creationId="{9310DD53-17D0-4A12-A0E2-72F3334878B5}"/>
          </ac:spMkLst>
        </pc:spChg>
        <pc:spChg chg="add del">
          <ac:chgData name="Debbie Mahoney" userId="e337e759d33837c5" providerId="LiveId" clId="{B6578B96-7140-4036-90BE-1EEEE6F46F20}" dt="2024-05-05T16:13:09.416" v="4805" actId="26606"/>
          <ac:spMkLst>
            <pc:docMk/>
            <pc:sldMk cId="1114533926" sldId="259"/>
            <ac:spMk id="26" creationId="{B78EDDD3-C548-48EF-B3CA-B290B17192AB}"/>
          </ac:spMkLst>
        </pc:spChg>
        <pc:spChg chg="add del">
          <ac:chgData name="Debbie Mahoney" userId="e337e759d33837c5" providerId="LiveId" clId="{B6578B96-7140-4036-90BE-1EEEE6F46F20}" dt="2024-05-05T16:17:32.056" v="4825" actId="26606"/>
          <ac:spMkLst>
            <pc:docMk/>
            <pc:sldMk cId="1114533926" sldId="259"/>
            <ac:spMk id="31" creationId="{42A4FC2C-047E-45A5-965D-8E1E3BF09BC6}"/>
          </ac:spMkLst>
        </pc:spChg>
        <pc:spChg chg="add del">
          <ac:chgData name="Debbie Mahoney" userId="e337e759d33837c5" providerId="LiveId" clId="{B6578B96-7140-4036-90BE-1EEEE6F46F20}" dt="2024-05-05T16:16:56.705" v="4818" actId="26606"/>
          <ac:spMkLst>
            <pc:docMk/>
            <pc:sldMk cId="1114533926" sldId="259"/>
            <ac:spMk id="33" creationId="{4CD203B6-9D34-4C55-9CF4-916D7971400E}"/>
          </ac:spMkLst>
        </pc:spChg>
        <pc:spChg chg="add del">
          <ac:chgData name="Debbie Mahoney" userId="e337e759d33837c5" providerId="LiveId" clId="{B6578B96-7140-4036-90BE-1EEEE6F46F20}" dt="2024-05-05T16:30:33.548" v="4882" actId="26606"/>
          <ac:spMkLst>
            <pc:docMk/>
            <pc:sldMk cId="1114533926" sldId="259"/>
            <ac:spMk id="34" creationId="{4CD203B6-9D34-4C55-9CF4-916D7971400E}"/>
          </ac:spMkLst>
        </pc:spChg>
        <pc:spChg chg="add del">
          <ac:chgData name="Debbie Mahoney" userId="e337e759d33837c5" providerId="LiveId" clId="{B6578B96-7140-4036-90BE-1EEEE6F46F20}" dt="2024-05-05T16:17:21.823" v="4820" actId="26606"/>
          <ac:spMkLst>
            <pc:docMk/>
            <pc:sldMk cId="1114533926" sldId="259"/>
            <ac:spMk id="35" creationId="{4676BFEE-E63A-42A3-87D5-FD65694B70BA}"/>
          </ac:spMkLst>
        </pc:spChg>
        <pc:spChg chg="add del">
          <ac:chgData name="Debbie Mahoney" userId="e337e759d33837c5" providerId="LiveId" clId="{B6578B96-7140-4036-90BE-1EEEE6F46F20}" dt="2024-05-05T16:16:30.428" v="4810" actId="26606"/>
          <ac:spMkLst>
            <pc:docMk/>
            <pc:sldMk cId="1114533926" sldId="259"/>
            <ac:spMk id="36" creationId="{6C70D60D-6722-4555-B180-3E7F450654FF}"/>
          </ac:spMkLst>
        </pc:spChg>
        <pc:spChg chg="add del">
          <ac:chgData name="Debbie Mahoney" userId="e337e759d33837c5" providerId="LiveId" clId="{B6578B96-7140-4036-90BE-1EEEE6F46F20}" dt="2024-05-05T16:17:27.340" v="4822" actId="26606"/>
          <ac:spMkLst>
            <pc:docMk/>
            <pc:sldMk cId="1114533926" sldId="259"/>
            <ac:spMk id="37" creationId="{9A72E43A-2FC3-43A9-8E8E-0BF749E66E4F}"/>
          </ac:spMkLst>
        </pc:spChg>
        <pc:spChg chg="add del">
          <ac:chgData name="Debbie Mahoney" userId="e337e759d33837c5" providerId="LiveId" clId="{B6578B96-7140-4036-90BE-1EEEE6F46F20}" dt="2024-05-05T16:16:34.920" v="4812" actId="26606"/>
          <ac:spMkLst>
            <pc:docMk/>
            <pc:sldMk cId="1114533926" sldId="259"/>
            <ac:spMk id="38" creationId="{4AAA6991-1DF8-455A-9991-7F52F96659E0}"/>
          </ac:spMkLst>
        </pc:spChg>
        <pc:spChg chg="add del">
          <ac:chgData name="Debbie Mahoney" userId="e337e759d33837c5" providerId="LiveId" clId="{B6578B96-7140-4036-90BE-1EEEE6F46F20}" dt="2024-05-05T16:29:08.752" v="4858" actId="26606"/>
          <ac:spMkLst>
            <pc:docMk/>
            <pc:sldMk cId="1114533926" sldId="259"/>
            <ac:spMk id="39" creationId="{EA518CE4-E4D4-4D8A-980F-6D692AC96949}"/>
          </ac:spMkLst>
        </pc:spChg>
        <pc:spChg chg="add del">
          <ac:chgData name="Debbie Mahoney" userId="e337e759d33837c5" providerId="LiveId" clId="{B6578B96-7140-4036-90BE-1EEEE6F46F20}" dt="2024-05-05T16:16:38.664" v="4814" actId="26606"/>
          <ac:spMkLst>
            <pc:docMk/>
            <pc:sldMk cId="1114533926" sldId="259"/>
            <ac:spMk id="40" creationId="{9A72E43A-2FC3-43A9-8E8E-0BF749E66E4F}"/>
          </ac:spMkLst>
        </pc:spChg>
        <pc:spChg chg="add del">
          <ac:chgData name="Debbie Mahoney" userId="e337e759d33837c5" providerId="LiveId" clId="{B6578B96-7140-4036-90BE-1EEEE6F46F20}" dt="2024-05-05T16:29:08.752" v="4858" actId="26606"/>
          <ac:spMkLst>
            <pc:docMk/>
            <pc:sldMk cId="1114533926" sldId="259"/>
            <ac:spMk id="41" creationId="{F82BF3E2-EB0E-40D6-8835-2367A5316CA4}"/>
          </ac:spMkLst>
        </pc:spChg>
        <pc:spChg chg="add del">
          <ac:chgData name="Debbie Mahoney" userId="e337e759d33837c5" providerId="LiveId" clId="{B6578B96-7140-4036-90BE-1EEEE6F46F20}" dt="2024-05-05T16:29:16.981" v="4862" actId="26606"/>
          <ac:spMkLst>
            <pc:docMk/>
            <pc:sldMk cId="1114533926" sldId="259"/>
            <ac:spMk id="42" creationId="{ED704EFE-42E8-4C4D-AF32-312001F77215}"/>
          </ac:spMkLst>
        </pc:spChg>
        <pc:spChg chg="add del">
          <ac:chgData name="Debbie Mahoney" userId="e337e759d33837c5" providerId="LiveId" clId="{B6578B96-7140-4036-90BE-1EEEE6F46F20}" dt="2024-05-05T16:29:08.752" v="4858" actId="26606"/>
          <ac:spMkLst>
            <pc:docMk/>
            <pc:sldMk cId="1114533926" sldId="259"/>
            <ac:spMk id="43" creationId="{481E86DD-89E6-42B2-8675-84B7C56BFF7D}"/>
          </ac:spMkLst>
        </pc:spChg>
        <pc:spChg chg="add del">
          <ac:chgData name="Debbie Mahoney" userId="e337e759d33837c5" providerId="LiveId" clId="{B6578B96-7140-4036-90BE-1EEEE6F46F20}" dt="2024-05-05T16:29:24.959" v="4864" actId="26606"/>
          <ac:spMkLst>
            <pc:docMk/>
            <pc:sldMk cId="1114533926" sldId="259"/>
            <ac:spMk id="44" creationId="{B99E4D29-5F08-447A-A2A3-AB222BB49F50}"/>
          </ac:spMkLst>
        </pc:spChg>
        <pc:spChg chg="add del">
          <ac:chgData name="Debbie Mahoney" userId="e337e759d33837c5" providerId="LiveId" clId="{B6578B96-7140-4036-90BE-1EEEE6F46F20}" dt="2024-05-05T16:29:08.752" v="4858" actId="26606"/>
          <ac:spMkLst>
            <pc:docMk/>
            <pc:sldMk cId="1114533926" sldId="259"/>
            <ac:spMk id="45" creationId="{5EFE9E4D-D93B-4B04-A3B5-234F5DBB9EAE}"/>
          </ac:spMkLst>
        </pc:spChg>
        <pc:spChg chg="add del">
          <ac:chgData name="Debbie Mahoney" userId="e337e759d33837c5" providerId="LiveId" clId="{B6578B96-7140-4036-90BE-1EEEE6F46F20}" dt="2024-05-05T16:30:33.548" v="4882" actId="26606"/>
          <ac:spMkLst>
            <pc:docMk/>
            <pc:sldMk cId="1114533926" sldId="259"/>
            <ac:spMk id="46" creationId="{EA518CE4-E4D4-4D8A-980F-6D692AC96949}"/>
          </ac:spMkLst>
        </pc:spChg>
        <pc:spChg chg="add del">
          <ac:chgData name="Debbie Mahoney" userId="e337e759d33837c5" providerId="LiveId" clId="{B6578B96-7140-4036-90BE-1EEEE6F46F20}" dt="2024-05-05T16:30:33.548" v="4882" actId="26606"/>
          <ac:spMkLst>
            <pc:docMk/>
            <pc:sldMk cId="1114533926" sldId="259"/>
            <ac:spMk id="47" creationId="{F82BF3E2-EB0E-40D6-8835-2367A5316CA4}"/>
          </ac:spMkLst>
        </pc:spChg>
        <pc:spChg chg="add del">
          <ac:chgData name="Debbie Mahoney" userId="e337e759d33837c5" providerId="LiveId" clId="{B6578B96-7140-4036-90BE-1EEEE6F46F20}" dt="2024-05-05T16:30:33.548" v="4882" actId="26606"/>
          <ac:spMkLst>
            <pc:docMk/>
            <pc:sldMk cId="1114533926" sldId="259"/>
            <ac:spMk id="48" creationId="{481E86DD-89E6-42B2-8675-84B7C56BFF7D}"/>
          </ac:spMkLst>
        </pc:spChg>
        <pc:spChg chg="add del">
          <ac:chgData name="Debbie Mahoney" userId="e337e759d33837c5" providerId="LiveId" clId="{B6578B96-7140-4036-90BE-1EEEE6F46F20}" dt="2024-05-05T16:30:33.548" v="4882" actId="26606"/>
          <ac:spMkLst>
            <pc:docMk/>
            <pc:sldMk cId="1114533926" sldId="259"/>
            <ac:spMk id="49" creationId="{5EFE9E4D-D93B-4B04-A3B5-234F5DBB9EAE}"/>
          </ac:spMkLst>
        </pc:spChg>
        <pc:spChg chg="add del">
          <ac:chgData name="Debbie Mahoney" userId="e337e759d33837c5" providerId="LiveId" clId="{B6578B96-7140-4036-90BE-1EEEE6F46F20}" dt="2024-05-05T16:30:27.310" v="4876" actId="26606"/>
          <ac:spMkLst>
            <pc:docMk/>
            <pc:sldMk cId="1114533926" sldId="259"/>
            <ac:spMk id="54" creationId="{B99E4D29-5F08-447A-A2A3-AB222BB49F50}"/>
          </ac:spMkLst>
        </pc:spChg>
        <pc:picChg chg="add mod ord">
          <ac:chgData name="Debbie Mahoney" userId="e337e759d33837c5" providerId="LiveId" clId="{B6578B96-7140-4036-90BE-1EEEE6F46F20}" dt="2024-05-05T16:30:33.548" v="4882" actId="26606"/>
          <ac:picMkLst>
            <pc:docMk/>
            <pc:sldMk cId="1114533926" sldId="259"/>
            <ac:picMk id="3" creationId="{CCC06059-2302-DE78-B270-6C5B90595062}"/>
          </ac:picMkLst>
        </pc:picChg>
        <pc:picChg chg="add mod ord">
          <ac:chgData name="Debbie Mahoney" userId="e337e759d33837c5" providerId="LiveId" clId="{B6578B96-7140-4036-90BE-1EEEE6F46F20}" dt="2024-05-05T17:08:25.156" v="5238" actId="1076"/>
          <ac:picMkLst>
            <pc:docMk/>
            <pc:sldMk cId="1114533926" sldId="259"/>
            <ac:picMk id="7" creationId="{A56F09EE-6F68-C39C-F43C-3A7630A1FA11}"/>
          </ac:picMkLst>
        </pc:picChg>
        <pc:picChg chg="add del mod">
          <ac:chgData name="Debbie Mahoney" userId="e337e759d33837c5" providerId="LiveId" clId="{B6578B96-7140-4036-90BE-1EEEE6F46F20}" dt="2024-05-05T16:30:38.153" v="4889"/>
          <ac:picMkLst>
            <pc:docMk/>
            <pc:sldMk cId="1114533926" sldId="259"/>
            <ac:picMk id="8" creationId="{F6148E72-6FE5-16A7-7A07-2ACC54B9FEEE}"/>
          </ac:picMkLst>
        </pc:picChg>
        <pc:picChg chg="add mod ord">
          <ac:chgData name="Debbie Mahoney" userId="e337e759d33837c5" providerId="LiveId" clId="{B6578B96-7140-4036-90BE-1EEEE6F46F20}" dt="2024-05-05T16:30:33.548" v="4882" actId="26606"/>
          <ac:picMkLst>
            <pc:docMk/>
            <pc:sldMk cId="1114533926" sldId="259"/>
            <ac:picMk id="9" creationId="{80AD2E1E-1FBE-980B-D616-9EB9A6DB2E69}"/>
          </ac:picMkLst>
        </pc:picChg>
        <pc:picChg chg="add mod ord">
          <ac:chgData name="Debbie Mahoney" userId="e337e759d33837c5" providerId="LiveId" clId="{B6578B96-7140-4036-90BE-1EEEE6F46F20}" dt="2024-05-05T16:30:33.548" v="4882" actId="26606"/>
          <ac:picMkLst>
            <pc:docMk/>
            <pc:sldMk cId="1114533926" sldId="259"/>
            <ac:picMk id="11" creationId="{97D442A9-9831-E121-535B-CD8EA9C28015}"/>
          </ac:picMkLst>
        </pc:picChg>
        <pc:picChg chg="add mod ord">
          <ac:chgData name="Debbie Mahoney" userId="e337e759d33837c5" providerId="LiveId" clId="{B6578B96-7140-4036-90BE-1EEEE6F46F20}" dt="2024-05-05T16:30:36.386" v="4886"/>
          <ac:picMkLst>
            <pc:docMk/>
            <pc:sldMk cId="1114533926" sldId="259"/>
            <ac:picMk id="12" creationId="{726A39EC-A344-B6F3-CAA5-2527243393FB}"/>
          </ac:picMkLst>
        </pc:picChg>
        <pc:picChg chg="add mod ord">
          <ac:chgData name="Debbie Mahoney" userId="e337e759d33837c5" providerId="LiveId" clId="{B6578B96-7140-4036-90BE-1EEEE6F46F20}" dt="2024-05-05T16:30:33.548" v="4882" actId="26606"/>
          <ac:picMkLst>
            <pc:docMk/>
            <pc:sldMk cId="1114533926" sldId="259"/>
            <ac:picMk id="13" creationId="{505786DA-3CEE-8B36-A9D4-9C5985416425}"/>
          </ac:picMkLst>
        </pc:picChg>
        <pc:picChg chg="add mod">
          <ac:chgData name="Debbie Mahoney" userId="e337e759d33837c5" providerId="LiveId" clId="{B6578B96-7140-4036-90BE-1EEEE6F46F20}" dt="2024-05-05T17:02:48.929" v="5174" actId="1076"/>
          <ac:picMkLst>
            <pc:docMk/>
            <pc:sldMk cId="1114533926" sldId="259"/>
            <ac:picMk id="16" creationId="{0A9B5FD4-35D3-46B3-810B-39F02A93F72E}"/>
          </ac:picMkLst>
        </pc:picChg>
        <pc:picChg chg="add del mod">
          <ac:chgData name="Debbie Mahoney" userId="e337e759d33837c5" providerId="LiveId" clId="{B6578B96-7140-4036-90BE-1EEEE6F46F20}" dt="2024-05-05T16:33:51.615" v="4916" actId="478"/>
          <ac:picMkLst>
            <pc:docMk/>
            <pc:sldMk cId="1114533926" sldId="259"/>
            <ac:picMk id="17" creationId="{85E46430-9773-BFB6-FC71-A3D6184B5DE2}"/>
          </ac:picMkLst>
        </pc:picChg>
        <pc:picChg chg="add mod">
          <ac:chgData name="Debbie Mahoney" userId="e337e759d33837c5" providerId="LiveId" clId="{B6578B96-7140-4036-90BE-1EEEE6F46F20}" dt="2024-05-05T17:02:28.646" v="5173" actId="1582"/>
          <ac:picMkLst>
            <pc:docMk/>
            <pc:sldMk cId="1114533926" sldId="259"/>
            <ac:picMk id="20" creationId="{86D74D8B-937B-8AD2-AE04-43FA3D4163FC}"/>
          </ac:picMkLst>
        </pc:picChg>
        <pc:picChg chg="add mod">
          <ac:chgData name="Debbie Mahoney" userId="e337e759d33837c5" providerId="LiveId" clId="{B6578B96-7140-4036-90BE-1EEEE6F46F20}" dt="2024-05-05T17:07:55.874" v="5233" actId="208"/>
          <ac:picMkLst>
            <pc:docMk/>
            <pc:sldMk cId="1114533926" sldId="259"/>
            <ac:picMk id="22" creationId="{88C0BF8F-03C1-E42A-EE06-8DDD8761B9C2}"/>
          </ac:picMkLst>
        </pc:picChg>
        <pc:picChg chg="add del mod">
          <ac:chgData name="Debbie Mahoney" userId="e337e759d33837c5" providerId="LiveId" clId="{B6578B96-7140-4036-90BE-1EEEE6F46F20}" dt="2024-05-05T17:06:51.584" v="5222" actId="478"/>
          <ac:picMkLst>
            <pc:docMk/>
            <pc:sldMk cId="1114533926" sldId="259"/>
            <ac:picMk id="24" creationId="{5A10BED8-F2DD-2253-D648-74C9EBE4BA50}"/>
          </ac:picMkLst>
        </pc:picChg>
      </pc:sldChg>
      <pc:sldChg chg="addSp delSp modSp new mod setBg modNotesTx">
        <pc:chgData name="Debbie Mahoney" userId="e337e759d33837c5" providerId="LiveId" clId="{B6578B96-7140-4036-90BE-1EEEE6F46F20}" dt="2024-05-27T19:02:50.968" v="16217" actId="20577"/>
        <pc:sldMkLst>
          <pc:docMk/>
          <pc:sldMk cId="2623895775" sldId="260"/>
        </pc:sldMkLst>
        <pc:spChg chg="add del mod">
          <ac:chgData name="Debbie Mahoney" userId="e337e759d33837c5" providerId="LiveId" clId="{B6578B96-7140-4036-90BE-1EEEE6F46F20}" dt="2024-05-04T14:45:58.821" v="229"/>
          <ac:spMkLst>
            <pc:docMk/>
            <pc:sldMk cId="2623895775" sldId="260"/>
            <ac:spMk id="2" creationId="{DD842027-2C51-136A-DD57-E9687770434B}"/>
          </ac:spMkLst>
        </pc:spChg>
        <pc:spChg chg="add del mod">
          <ac:chgData name="Debbie Mahoney" userId="e337e759d33837c5" providerId="LiveId" clId="{B6578B96-7140-4036-90BE-1EEEE6F46F20}" dt="2024-05-06T10:58:41.464" v="6283" actId="478"/>
          <ac:spMkLst>
            <pc:docMk/>
            <pc:sldMk cId="2623895775" sldId="260"/>
            <ac:spMk id="3" creationId="{07B1FD10-CA27-71FE-D1E3-58E1C5F1CE82}"/>
          </ac:spMkLst>
        </pc:spChg>
        <pc:spChg chg="add del">
          <ac:chgData name="Debbie Mahoney" userId="e337e759d33837c5" providerId="LiveId" clId="{B6578B96-7140-4036-90BE-1EEEE6F46F20}" dt="2024-05-06T11:13:43.880" v="6563" actId="26606"/>
          <ac:spMkLst>
            <pc:docMk/>
            <pc:sldMk cId="2623895775" sldId="260"/>
            <ac:spMk id="10" creationId="{42A4FC2C-047E-45A5-965D-8E1E3BF09BC6}"/>
          </ac:spMkLst>
        </pc:spChg>
        <pc:spChg chg="add del">
          <ac:chgData name="Debbie Mahoney" userId="e337e759d33837c5" providerId="LiveId" clId="{B6578B96-7140-4036-90BE-1EEEE6F46F20}" dt="2024-05-06T11:10:19.960" v="6533" actId="26606"/>
          <ac:spMkLst>
            <pc:docMk/>
            <pc:sldMk cId="2623895775" sldId="260"/>
            <ac:spMk id="13" creationId="{4F7B9026-36AD-42E4-B172-8D68F3A339B4}"/>
          </ac:spMkLst>
        </pc:spChg>
        <pc:spChg chg="add del">
          <ac:chgData name="Debbie Mahoney" userId="e337e759d33837c5" providerId="LiveId" clId="{B6578B96-7140-4036-90BE-1EEEE6F46F20}" dt="2024-05-06T11:13:43.880" v="6562" actId="26606"/>
          <ac:spMkLst>
            <pc:docMk/>
            <pc:sldMk cId="2623895775" sldId="260"/>
            <ac:spMk id="14" creationId="{25414FA1-2D4C-41DB-83DE-4F3E38C10A63}"/>
          </ac:spMkLst>
        </pc:spChg>
        <pc:spChg chg="add del">
          <ac:chgData name="Debbie Mahoney" userId="e337e759d33837c5" providerId="LiveId" clId="{B6578B96-7140-4036-90BE-1EEEE6F46F20}" dt="2024-05-06T11:10:23.117" v="6535" actId="26606"/>
          <ac:spMkLst>
            <pc:docMk/>
            <pc:sldMk cId="2623895775" sldId="260"/>
            <ac:spMk id="15" creationId="{42A4FC2C-047E-45A5-965D-8E1E3BF09BC6}"/>
          </ac:spMkLst>
        </pc:spChg>
        <pc:spChg chg="add del">
          <ac:chgData name="Debbie Mahoney" userId="e337e759d33837c5" providerId="LiveId" clId="{B6578B96-7140-4036-90BE-1EEEE6F46F20}" dt="2024-05-06T11:13:32.596" v="6558" actId="26606"/>
          <ac:spMkLst>
            <pc:docMk/>
            <pc:sldMk cId="2623895775" sldId="260"/>
            <ac:spMk id="16" creationId="{B78EDDD3-C548-48EF-B3CA-B290B17192AB}"/>
          </ac:spMkLst>
        </pc:spChg>
        <pc:spChg chg="add del">
          <ac:chgData name="Debbie Mahoney" userId="e337e759d33837c5" providerId="LiveId" clId="{B6578B96-7140-4036-90BE-1EEEE6F46F20}" dt="2024-05-06T11:10:23.784" v="6537" actId="26606"/>
          <ac:spMkLst>
            <pc:docMk/>
            <pc:sldMk cId="2623895775" sldId="260"/>
            <ac:spMk id="17" creationId="{4F7B9026-36AD-42E4-B172-8D68F3A339B4}"/>
          </ac:spMkLst>
        </pc:spChg>
        <pc:spChg chg="add">
          <ac:chgData name="Debbie Mahoney" userId="e337e759d33837c5" providerId="LiveId" clId="{B6578B96-7140-4036-90BE-1EEEE6F46F20}" dt="2024-05-06T11:13:43.880" v="6563" actId="26606"/>
          <ac:spMkLst>
            <pc:docMk/>
            <pc:sldMk cId="2623895775" sldId="260"/>
            <ac:spMk id="18" creationId="{B78EDDD3-C548-48EF-B3CA-B290B17192AB}"/>
          </ac:spMkLst>
        </pc:spChg>
        <pc:spChg chg="add del">
          <ac:chgData name="Debbie Mahoney" userId="e337e759d33837c5" providerId="LiveId" clId="{B6578B96-7140-4036-90BE-1EEEE6F46F20}" dt="2024-05-06T11:10:45.752" v="6539" actId="26606"/>
          <ac:spMkLst>
            <pc:docMk/>
            <pc:sldMk cId="2623895775" sldId="260"/>
            <ac:spMk id="19" creationId="{42A4FC2C-047E-45A5-965D-8E1E3BF09BC6}"/>
          </ac:spMkLst>
        </pc:spChg>
        <pc:spChg chg="add del">
          <ac:chgData name="Debbie Mahoney" userId="e337e759d33837c5" providerId="LiveId" clId="{B6578B96-7140-4036-90BE-1EEEE6F46F20}" dt="2024-05-06T11:11:05.895" v="6544" actId="26606"/>
          <ac:spMkLst>
            <pc:docMk/>
            <pc:sldMk cId="2623895775" sldId="260"/>
            <ac:spMk id="21" creationId="{4F7B9026-36AD-42E4-B172-8D68F3A339B4}"/>
          </ac:spMkLst>
        </pc:spChg>
        <pc:spChg chg="add del">
          <ac:chgData name="Debbie Mahoney" userId="e337e759d33837c5" providerId="LiveId" clId="{B6578B96-7140-4036-90BE-1EEEE6F46F20}" dt="2024-05-06T11:11:05.895" v="6543" actId="26606"/>
          <ac:spMkLst>
            <pc:docMk/>
            <pc:sldMk cId="2623895775" sldId="260"/>
            <ac:spMk id="26" creationId="{D2B82E2D-5822-450E-85CC-AE5EDD01ECD9}"/>
          </ac:spMkLst>
        </pc:spChg>
        <pc:picChg chg="add del mod ord">
          <ac:chgData name="Debbie Mahoney" userId="e337e759d33837c5" providerId="LiveId" clId="{B6578B96-7140-4036-90BE-1EEEE6F46F20}" dt="2024-05-06T11:14:05.959" v="6569" actId="1440"/>
          <ac:picMkLst>
            <pc:docMk/>
            <pc:sldMk cId="2623895775" sldId="260"/>
            <ac:picMk id="4" creationId="{F4AA2CB7-DD67-781A-0804-1642DDA9D49C}"/>
          </ac:picMkLst>
        </pc:picChg>
        <pc:picChg chg="add mod ord">
          <ac:chgData name="Debbie Mahoney" userId="e337e759d33837c5" providerId="LiveId" clId="{B6578B96-7140-4036-90BE-1EEEE6F46F20}" dt="2024-05-06T11:14:00.079" v="6567" actId="1440"/>
          <ac:picMkLst>
            <pc:docMk/>
            <pc:sldMk cId="2623895775" sldId="260"/>
            <ac:picMk id="6" creationId="{9ADBCD31-1EE4-762D-B38C-002647BA1615}"/>
          </ac:picMkLst>
        </pc:picChg>
        <pc:picChg chg="add mod">
          <ac:chgData name="Debbie Mahoney" userId="e337e759d33837c5" providerId="LiveId" clId="{B6578B96-7140-4036-90BE-1EEEE6F46F20}" dt="2024-05-06T11:13:57.403" v="6566" actId="1440"/>
          <ac:picMkLst>
            <pc:docMk/>
            <pc:sldMk cId="2623895775" sldId="260"/>
            <ac:picMk id="8" creationId="{B259B58E-0EB1-195D-E051-FE8780522E12}"/>
          </ac:picMkLst>
        </pc:picChg>
        <pc:picChg chg="add mod">
          <ac:chgData name="Debbie Mahoney" userId="e337e759d33837c5" providerId="LiveId" clId="{B6578B96-7140-4036-90BE-1EEEE6F46F20}" dt="2024-05-06T11:14:03.450" v="6568" actId="1440"/>
          <ac:picMkLst>
            <pc:docMk/>
            <pc:sldMk cId="2623895775" sldId="260"/>
            <ac:picMk id="11" creationId="{081708DE-3A22-50FF-3BB4-FEE2FBE61147}"/>
          </ac:picMkLst>
        </pc:picChg>
      </pc:sldChg>
      <pc:sldChg chg="addSp delSp modSp new mod ord setBg modNotesTx">
        <pc:chgData name="Debbie Mahoney" userId="e337e759d33837c5" providerId="LiveId" clId="{B6578B96-7140-4036-90BE-1EEEE6F46F20}" dt="2024-05-06T11:06:25.595" v="6519" actId="20577"/>
        <pc:sldMkLst>
          <pc:docMk/>
          <pc:sldMk cId="2527802986" sldId="261"/>
        </pc:sldMkLst>
        <pc:spChg chg="add del mod">
          <ac:chgData name="Debbie Mahoney" userId="e337e759d33837c5" providerId="LiveId" clId="{B6578B96-7140-4036-90BE-1EEEE6F46F20}" dt="2024-05-06T10:59:02.503" v="6285" actId="478"/>
          <ac:spMkLst>
            <pc:docMk/>
            <pc:sldMk cId="2527802986" sldId="261"/>
            <ac:spMk id="2" creationId="{899CE09A-1E11-3A32-1325-800DC9460467}"/>
          </ac:spMkLst>
        </pc:spChg>
        <pc:spChg chg="add">
          <ac:chgData name="Debbie Mahoney" userId="e337e759d33837c5" providerId="LiveId" clId="{B6578B96-7140-4036-90BE-1EEEE6F46F20}" dt="2024-05-06T10:59:47.066" v="6293" actId="26606"/>
          <ac:spMkLst>
            <pc:docMk/>
            <pc:sldMk cId="2527802986" sldId="261"/>
            <ac:spMk id="11" creationId="{58CA3263-84A3-464A-8D0C-41F2F436E04C}"/>
          </ac:spMkLst>
        </pc:spChg>
        <pc:picChg chg="add mod ord">
          <ac:chgData name="Debbie Mahoney" userId="e337e759d33837c5" providerId="LiveId" clId="{B6578B96-7140-4036-90BE-1EEEE6F46F20}" dt="2024-05-06T10:59:47.066" v="6293" actId="26606"/>
          <ac:picMkLst>
            <pc:docMk/>
            <pc:sldMk cId="2527802986" sldId="261"/>
            <ac:picMk id="4" creationId="{9A2411DA-8602-4378-C94D-BBC02DFEAF1A}"/>
          </ac:picMkLst>
        </pc:picChg>
        <pc:picChg chg="add mod">
          <ac:chgData name="Debbie Mahoney" userId="e337e759d33837c5" providerId="LiveId" clId="{B6578B96-7140-4036-90BE-1EEEE6F46F20}" dt="2024-05-06T10:59:47.066" v="6293" actId="26606"/>
          <ac:picMkLst>
            <pc:docMk/>
            <pc:sldMk cId="2527802986" sldId="261"/>
            <ac:picMk id="6" creationId="{20C6DD30-B850-416E-DB31-79A277372402}"/>
          </ac:picMkLst>
        </pc:picChg>
        <pc:picChg chg="add">
          <ac:chgData name="Debbie Mahoney" userId="e337e759d33837c5" providerId="LiveId" clId="{B6578B96-7140-4036-90BE-1EEEE6F46F20}" dt="2024-05-06T10:59:47.066" v="6293" actId="26606"/>
          <ac:picMkLst>
            <pc:docMk/>
            <pc:sldMk cId="2527802986" sldId="261"/>
            <ac:picMk id="13" creationId="{6CF9BBE8-8459-456C-9BBD-DF5C2AB435B0}"/>
          </ac:picMkLst>
        </pc:picChg>
      </pc:sldChg>
      <pc:sldChg chg="addSp delSp modSp new mod setBg delAnim modAnim modNotesTx">
        <pc:chgData name="Debbie Mahoney" userId="e337e759d33837c5" providerId="LiveId" clId="{B6578B96-7140-4036-90BE-1EEEE6F46F20}" dt="2024-05-27T19:07:32.742" v="16395" actId="20577"/>
        <pc:sldMkLst>
          <pc:docMk/>
          <pc:sldMk cId="1166971788" sldId="262"/>
        </pc:sldMkLst>
        <pc:spChg chg="add del mod">
          <ac:chgData name="Debbie Mahoney" userId="e337e759d33837c5" providerId="LiveId" clId="{B6578B96-7140-4036-90BE-1EEEE6F46F20}" dt="2024-05-23T14:41:56.166" v="7029" actId="478"/>
          <ac:spMkLst>
            <pc:docMk/>
            <pc:sldMk cId="1166971788" sldId="262"/>
            <ac:spMk id="2" creationId="{CF8DC451-BFD6-A79E-4D2A-9FD25FEAD4F1}"/>
          </ac:spMkLst>
        </pc:spChg>
        <pc:spChg chg="add del">
          <ac:chgData name="Debbie Mahoney" userId="e337e759d33837c5" providerId="LiveId" clId="{B6578B96-7140-4036-90BE-1EEEE6F46F20}" dt="2024-05-27T11:31:51.060" v="10050" actId="478"/>
          <ac:spMkLst>
            <pc:docMk/>
            <pc:sldMk cId="1166971788" sldId="262"/>
            <ac:spMk id="4" creationId="{986EFD5A-71B0-98D6-6584-CB08C17B094E}"/>
          </ac:spMkLst>
        </pc:spChg>
        <pc:spChg chg="add del mod">
          <ac:chgData name="Debbie Mahoney" userId="e337e759d33837c5" providerId="LiveId" clId="{B6578B96-7140-4036-90BE-1EEEE6F46F20}" dt="2024-05-27T11:32:15.196" v="10058" actId="478"/>
          <ac:spMkLst>
            <pc:docMk/>
            <pc:sldMk cId="1166971788" sldId="262"/>
            <ac:spMk id="5" creationId="{998E792E-DA6B-5C04-7B83-DC209A377258}"/>
          </ac:spMkLst>
        </pc:spChg>
        <pc:spChg chg="add del">
          <ac:chgData name="Debbie Mahoney" userId="e337e759d33837c5" providerId="LiveId" clId="{B6578B96-7140-4036-90BE-1EEEE6F46F20}" dt="2024-05-23T14:42:13.855" v="7031" actId="478"/>
          <ac:spMkLst>
            <pc:docMk/>
            <pc:sldMk cId="1166971788" sldId="262"/>
            <ac:spMk id="5" creationId="{FB688A92-EE84-1066-C315-E0C0DE6EBD5C}"/>
          </ac:spMkLst>
        </pc:spChg>
        <pc:spChg chg="add del mod">
          <ac:chgData name="Debbie Mahoney" userId="e337e759d33837c5" providerId="LiveId" clId="{B6578B96-7140-4036-90BE-1EEEE6F46F20}" dt="2024-05-23T15:48:22.090" v="7119" actId="478"/>
          <ac:spMkLst>
            <pc:docMk/>
            <pc:sldMk cId="1166971788" sldId="262"/>
            <ac:spMk id="6" creationId="{9FB70910-6114-59D7-0472-AA29B1209317}"/>
          </ac:spMkLst>
        </pc:spChg>
        <pc:spChg chg="add del mod">
          <ac:chgData name="Debbie Mahoney" userId="e337e759d33837c5" providerId="LiveId" clId="{B6578B96-7140-4036-90BE-1EEEE6F46F20}" dt="2024-05-27T14:23:35.990" v="11459" actId="478"/>
          <ac:spMkLst>
            <pc:docMk/>
            <pc:sldMk cId="1166971788" sldId="262"/>
            <ac:spMk id="6" creationId="{B89A3892-9430-5144-46B6-C11F07477E73}"/>
          </ac:spMkLst>
        </pc:spChg>
        <pc:spChg chg="add del mod">
          <ac:chgData name="Debbie Mahoney" userId="e337e759d33837c5" providerId="LiveId" clId="{B6578B96-7140-4036-90BE-1EEEE6F46F20}" dt="2024-05-27T14:23:41.632" v="11461" actId="478"/>
          <ac:spMkLst>
            <pc:docMk/>
            <pc:sldMk cId="1166971788" sldId="262"/>
            <ac:spMk id="8" creationId="{3915C5D1-9248-786C-0D34-F41EFD45CBCF}"/>
          </ac:spMkLst>
        </pc:spChg>
        <pc:spChg chg="add del mod">
          <ac:chgData name="Debbie Mahoney" userId="e337e759d33837c5" providerId="LiveId" clId="{B6578B96-7140-4036-90BE-1EEEE6F46F20}" dt="2024-05-27T14:23:56.569" v="11467" actId="478"/>
          <ac:spMkLst>
            <pc:docMk/>
            <pc:sldMk cId="1166971788" sldId="262"/>
            <ac:spMk id="9" creationId="{59F44B65-BC27-5F5D-E7D6-009F478647C3}"/>
          </ac:spMkLst>
        </pc:spChg>
        <pc:spChg chg="add del mod">
          <ac:chgData name="Debbie Mahoney" userId="e337e759d33837c5" providerId="LiveId" clId="{B6578B96-7140-4036-90BE-1EEEE6F46F20}" dt="2024-05-27T14:23:46.357" v="11463" actId="478"/>
          <ac:spMkLst>
            <pc:docMk/>
            <pc:sldMk cId="1166971788" sldId="262"/>
            <ac:spMk id="10" creationId="{CEE0364D-9618-E27C-D91B-EC353F2D569F}"/>
          </ac:spMkLst>
        </pc:spChg>
        <pc:spChg chg="add del mod">
          <ac:chgData name="Debbie Mahoney" userId="e337e759d33837c5" providerId="LiveId" clId="{B6578B96-7140-4036-90BE-1EEEE6F46F20}" dt="2024-05-27T14:23:49.776" v="11464" actId="478"/>
          <ac:spMkLst>
            <pc:docMk/>
            <pc:sldMk cId="1166971788" sldId="262"/>
            <ac:spMk id="11" creationId="{12BC894A-F365-2C85-5068-273F79B08D72}"/>
          </ac:spMkLst>
        </pc:spChg>
        <pc:spChg chg="add del mod">
          <ac:chgData name="Debbie Mahoney" userId="e337e759d33837c5" providerId="LiveId" clId="{B6578B96-7140-4036-90BE-1EEEE6F46F20}" dt="2024-05-27T14:25:22.172" v="11500" actId="478"/>
          <ac:spMkLst>
            <pc:docMk/>
            <pc:sldMk cId="1166971788" sldId="262"/>
            <ac:spMk id="14" creationId="{86CF7924-0978-AB3B-8EF5-AFE7CACE1EA9}"/>
          </ac:spMkLst>
        </pc:spChg>
        <pc:spChg chg="add mod">
          <ac:chgData name="Debbie Mahoney" userId="e337e759d33837c5" providerId="LiveId" clId="{B6578B96-7140-4036-90BE-1EEEE6F46F20}" dt="2024-05-27T14:25:37.339" v="11507" actId="20577"/>
          <ac:spMkLst>
            <pc:docMk/>
            <pc:sldMk cId="1166971788" sldId="262"/>
            <ac:spMk id="15" creationId="{AE511521-4E47-75AA-A18F-2B70A60EFC6A}"/>
          </ac:spMkLst>
        </pc:spChg>
        <pc:spChg chg="add mod">
          <ac:chgData name="Debbie Mahoney" userId="e337e759d33837c5" providerId="LiveId" clId="{B6578B96-7140-4036-90BE-1EEEE6F46F20}" dt="2024-05-27T14:26:03.342" v="11514" actId="2711"/>
          <ac:spMkLst>
            <pc:docMk/>
            <pc:sldMk cId="1166971788" sldId="262"/>
            <ac:spMk id="16" creationId="{F30E1114-7743-4892-B298-37A0522B2886}"/>
          </ac:spMkLst>
        </pc:spChg>
        <pc:spChg chg="add mod">
          <ac:chgData name="Debbie Mahoney" userId="e337e759d33837c5" providerId="LiveId" clId="{B6578B96-7140-4036-90BE-1EEEE6F46F20}" dt="2024-05-27T14:26:45.757" v="11527" actId="1076"/>
          <ac:spMkLst>
            <pc:docMk/>
            <pc:sldMk cId="1166971788" sldId="262"/>
            <ac:spMk id="17" creationId="{A390440B-6751-B76B-2A2F-ABE8DDCDDA43}"/>
          </ac:spMkLst>
        </pc:spChg>
        <pc:spChg chg="add mod">
          <ac:chgData name="Debbie Mahoney" userId="e337e759d33837c5" providerId="LiveId" clId="{B6578B96-7140-4036-90BE-1EEEE6F46F20}" dt="2024-05-27T14:27:13.847" v="11535" actId="14100"/>
          <ac:spMkLst>
            <pc:docMk/>
            <pc:sldMk cId="1166971788" sldId="262"/>
            <ac:spMk id="18" creationId="{17502396-DDE8-60E9-8E15-3FFE8FCC972A}"/>
          </ac:spMkLst>
        </pc:spChg>
        <pc:spChg chg="add mod">
          <ac:chgData name="Debbie Mahoney" userId="e337e759d33837c5" providerId="LiveId" clId="{B6578B96-7140-4036-90BE-1EEEE6F46F20}" dt="2024-05-27T14:28:07.744" v="11545" actId="122"/>
          <ac:spMkLst>
            <pc:docMk/>
            <pc:sldMk cId="1166971788" sldId="262"/>
            <ac:spMk id="19" creationId="{40E51992-C56D-2624-793B-ED5B630901C4}"/>
          </ac:spMkLst>
        </pc:spChg>
        <pc:spChg chg="add mod">
          <ac:chgData name="Debbie Mahoney" userId="e337e759d33837c5" providerId="LiveId" clId="{B6578B96-7140-4036-90BE-1EEEE6F46F20}" dt="2024-05-27T14:28:59.965" v="11553" actId="2711"/>
          <ac:spMkLst>
            <pc:docMk/>
            <pc:sldMk cId="1166971788" sldId="262"/>
            <ac:spMk id="20" creationId="{AA076F7D-3501-507D-D3FF-3DBC60C9353B}"/>
          </ac:spMkLst>
        </pc:spChg>
        <pc:spChg chg="add del">
          <ac:chgData name="Debbie Mahoney" userId="e337e759d33837c5" providerId="LiveId" clId="{B6578B96-7140-4036-90BE-1EEEE6F46F20}" dt="2024-05-23T20:16:39.297" v="7145" actId="26606"/>
          <ac:spMkLst>
            <pc:docMk/>
            <pc:sldMk cId="1166971788" sldId="262"/>
            <ac:spMk id="40" creationId="{42A4FC2C-047E-45A5-965D-8E1E3BF09BC6}"/>
          </ac:spMkLst>
        </pc:spChg>
        <pc:spChg chg="add del">
          <ac:chgData name="Debbie Mahoney" userId="e337e759d33837c5" providerId="LiveId" clId="{B6578B96-7140-4036-90BE-1EEEE6F46F20}" dt="2024-05-23T20:17:24.144" v="7155" actId="26606"/>
          <ac:spMkLst>
            <pc:docMk/>
            <pc:sldMk cId="1166971788" sldId="262"/>
            <ac:spMk id="41" creationId="{9A72E43A-2FC3-43A9-8E8E-0BF749E66E4F}"/>
          </ac:spMkLst>
        </pc:spChg>
        <pc:spChg chg="add del">
          <ac:chgData name="Debbie Mahoney" userId="e337e759d33837c5" providerId="LiveId" clId="{B6578B96-7140-4036-90BE-1EEEE6F46F20}" dt="2024-05-23T20:16:49.232" v="7147" actId="26606"/>
          <ac:spMkLst>
            <pc:docMk/>
            <pc:sldMk cId="1166971788" sldId="262"/>
            <ac:spMk id="42" creationId="{4AAA6991-1DF8-455A-9991-7F52F96659E0}"/>
          </ac:spMkLst>
        </pc:spChg>
        <pc:spChg chg="add del">
          <ac:chgData name="Debbie Mahoney" userId="e337e759d33837c5" providerId="LiveId" clId="{B6578B96-7140-4036-90BE-1EEEE6F46F20}" dt="2024-05-23T20:16:05.334" v="7139" actId="26606"/>
          <ac:spMkLst>
            <pc:docMk/>
            <pc:sldMk cId="1166971788" sldId="262"/>
            <ac:spMk id="43" creationId="{F82BF3E2-EB0E-40D6-8835-2367A5316CA4}"/>
          </ac:spMkLst>
        </pc:spChg>
        <pc:spChg chg="add del">
          <ac:chgData name="Debbie Mahoney" userId="e337e759d33837c5" providerId="LiveId" clId="{B6578B96-7140-4036-90BE-1EEEE6F46F20}" dt="2024-05-23T20:16:52.477" v="7149" actId="26606"/>
          <ac:spMkLst>
            <pc:docMk/>
            <pc:sldMk cId="1166971788" sldId="262"/>
            <ac:spMk id="44" creationId="{42A4FC2C-047E-45A5-965D-8E1E3BF09BC6}"/>
          </ac:spMkLst>
        </pc:spChg>
        <pc:spChg chg="add del">
          <ac:chgData name="Debbie Mahoney" userId="e337e759d33837c5" providerId="LiveId" clId="{B6578B96-7140-4036-90BE-1EEEE6F46F20}" dt="2024-05-23T20:16:05.334" v="7139" actId="26606"/>
          <ac:spMkLst>
            <pc:docMk/>
            <pc:sldMk cId="1166971788" sldId="262"/>
            <ac:spMk id="45" creationId="{CB6FFAAC-8A48-4FBF-BAFE-BAD367694022}"/>
          </ac:spMkLst>
        </pc:spChg>
        <pc:spChg chg="add del">
          <ac:chgData name="Debbie Mahoney" userId="e337e759d33837c5" providerId="LiveId" clId="{B6578B96-7140-4036-90BE-1EEEE6F46F20}" dt="2024-05-23T20:17:03.253" v="7151" actId="26606"/>
          <ac:spMkLst>
            <pc:docMk/>
            <pc:sldMk cId="1166971788" sldId="262"/>
            <ac:spMk id="46" creationId="{B63E10B8-7A5C-4E1D-BE92-AAA068608C08}"/>
          </ac:spMkLst>
        </pc:spChg>
        <pc:spChg chg="add del">
          <ac:chgData name="Debbie Mahoney" userId="e337e759d33837c5" providerId="LiveId" clId="{B6578B96-7140-4036-90BE-1EEEE6F46F20}" dt="2024-05-23T20:16:05.334" v="7139" actId="26606"/>
          <ac:spMkLst>
            <pc:docMk/>
            <pc:sldMk cId="1166971788" sldId="262"/>
            <ac:spMk id="47" creationId="{481E86DD-89E6-42B2-8675-84B7C56BFF7D}"/>
          </ac:spMkLst>
        </pc:spChg>
        <pc:spChg chg="add del">
          <ac:chgData name="Debbie Mahoney" userId="e337e759d33837c5" providerId="LiveId" clId="{B6578B96-7140-4036-90BE-1EEEE6F46F20}" dt="2024-05-23T20:17:03.253" v="7151" actId="26606"/>
          <ac:spMkLst>
            <pc:docMk/>
            <pc:sldMk cId="1166971788" sldId="262"/>
            <ac:spMk id="48" creationId="{25C29AA3-A1AC-448F-A505-87CEAA1D90A1}"/>
          </ac:spMkLst>
        </pc:spChg>
        <pc:spChg chg="add del">
          <ac:chgData name="Debbie Mahoney" userId="e337e759d33837c5" providerId="LiveId" clId="{B6578B96-7140-4036-90BE-1EEEE6F46F20}" dt="2024-05-23T20:16:05.334" v="7139" actId="26606"/>
          <ac:spMkLst>
            <pc:docMk/>
            <pc:sldMk cId="1166971788" sldId="262"/>
            <ac:spMk id="49" creationId="{440EF577-B6F8-4C57-B956-AB860B388EB8}"/>
          </ac:spMkLst>
        </pc:spChg>
        <pc:spChg chg="add del">
          <ac:chgData name="Debbie Mahoney" userId="e337e759d33837c5" providerId="LiveId" clId="{B6578B96-7140-4036-90BE-1EEEE6F46F20}" dt="2024-05-23T20:17:03.253" v="7151" actId="26606"/>
          <ac:spMkLst>
            <pc:docMk/>
            <pc:sldMk cId="1166971788" sldId="262"/>
            <ac:spMk id="50" creationId="{E1C32068-6A8E-44A5-BE2D-65E7EC2DBF9A}"/>
          </ac:spMkLst>
        </pc:spChg>
        <pc:spChg chg="add del">
          <ac:chgData name="Debbie Mahoney" userId="e337e759d33837c5" providerId="LiveId" clId="{B6578B96-7140-4036-90BE-1EEEE6F46F20}" dt="2024-05-23T20:16:05.334" v="7139" actId="26606"/>
          <ac:spMkLst>
            <pc:docMk/>
            <pc:sldMk cId="1166971788" sldId="262"/>
            <ac:spMk id="51" creationId="{EA518CE4-E4D4-4D8A-980F-6D692AC96949}"/>
          </ac:spMkLst>
        </pc:spChg>
        <pc:spChg chg="add del">
          <ac:chgData name="Debbie Mahoney" userId="e337e759d33837c5" providerId="LiveId" clId="{B6578B96-7140-4036-90BE-1EEEE6F46F20}" dt="2024-05-23T20:17:03.253" v="7151" actId="26606"/>
          <ac:spMkLst>
            <pc:docMk/>
            <pc:sldMk cId="1166971788" sldId="262"/>
            <ac:spMk id="52" creationId="{83940A33-AE5F-4FC1-AFFF-1BC5DD32E14C}"/>
          </ac:spMkLst>
        </pc:spChg>
        <pc:spChg chg="add del">
          <ac:chgData name="Debbie Mahoney" userId="e337e759d33837c5" providerId="LiveId" clId="{B6578B96-7140-4036-90BE-1EEEE6F46F20}" dt="2024-05-23T20:16:05.334" v="7139" actId="26606"/>
          <ac:spMkLst>
            <pc:docMk/>
            <pc:sldMk cId="1166971788" sldId="262"/>
            <ac:spMk id="53" creationId="{5E6FAE32-AB12-4E77-A677-F6BD5D71ADD0}"/>
          </ac:spMkLst>
        </pc:spChg>
        <pc:spChg chg="add del">
          <ac:chgData name="Debbie Mahoney" userId="e337e759d33837c5" providerId="LiveId" clId="{B6578B96-7140-4036-90BE-1EEEE6F46F20}" dt="2024-05-23T20:17:03.253" v="7151" actId="26606"/>
          <ac:spMkLst>
            <pc:docMk/>
            <pc:sldMk cId="1166971788" sldId="262"/>
            <ac:spMk id="54" creationId="{9310DD53-17D0-4A12-A0E2-72F3334878B5}"/>
          </ac:spMkLst>
        </pc:spChg>
        <pc:spChg chg="add del">
          <ac:chgData name="Debbie Mahoney" userId="e337e759d33837c5" providerId="LiveId" clId="{B6578B96-7140-4036-90BE-1EEEE6F46F20}" dt="2024-05-23T20:16:16.759" v="7141" actId="26606"/>
          <ac:spMkLst>
            <pc:docMk/>
            <pc:sldMk cId="1166971788" sldId="262"/>
            <ac:spMk id="55" creationId="{E1750109-3B91-4506-B997-0CD8E35A1488}"/>
          </ac:spMkLst>
        </pc:spChg>
        <pc:spChg chg="add del">
          <ac:chgData name="Debbie Mahoney" userId="e337e759d33837c5" providerId="LiveId" clId="{B6578B96-7140-4036-90BE-1EEEE6F46F20}" dt="2024-05-23T20:16:16.759" v="7141" actId="26606"/>
          <ac:spMkLst>
            <pc:docMk/>
            <pc:sldMk cId="1166971788" sldId="262"/>
            <ac:spMk id="56" creationId="{E72D8D1B-59F6-4FF3-8547-9BBB6129F2FA}"/>
          </ac:spMkLst>
        </pc:spChg>
        <pc:spChg chg="add del">
          <ac:chgData name="Debbie Mahoney" userId="e337e759d33837c5" providerId="LiveId" clId="{B6578B96-7140-4036-90BE-1EEEE6F46F20}" dt="2024-05-23T20:16:16.759" v="7141" actId="26606"/>
          <ac:spMkLst>
            <pc:docMk/>
            <pc:sldMk cId="1166971788" sldId="262"/>
            <ac:spMk id="57" creationId="{14044C96-7CFD-44DB-A579-D77B0D37C681}"/>
          </ac:spMkLst>
        </pc:spChg>
        <pc:spChg chg="add del">
          <ac:chgData name="Debbie Mahoney" userId="e337e759d33837c5" providerId="LiveId" clId="{B6578B96-7140-4036-90BE-1EEEE6F46F20}" dt="2024-05-23T20:16:16.759" v="7141" actId="26606"/>
          <ac:spMkLst>
            <pc:docMk/>
            <pc:sldMk cId="1166971788" sldId="262"/>
            <ac:spMk id="58" creationId="{8FC8C21F-9484-4A71-ABFA-6C10682FAC3E}"/>
          </ac:spMkLst>
        </pc:spChg>
        <pc:spChg chg="add del">
          <ac:chgData name="Debbie Mahoney" userId="e337e759d33837c5" providerId="LiveId" clId="{B6578B96-7140-4036-90BE-1EEEE6F46F20}" dt="2024-05-23T20:16:16.759" v="7141" actId="26606"/>
          <ac:spMkLst>
            <pc:docMk/>
            <pc:sldMk cId="1166971788" sldId="262"/>
            <ac:spMk id="59" creationId="{2C444748-5A8D-4B53-89FE-42B455DFA2D1}"/>
          </ac:spMkLst>
        </pc:spChg>
        <pc:spChg chg="add del">
          <ac:chgData name="Debbie Mahoney" userId="e337e759d33837c5" providerId="LiveId" clId="{B6578B96-7140-4036-90BE-1EEEE6F46F20}" dt="2024-05-23T20:16:16.759" v="7141" actId="26606"/>
          <ac:spMkLst>
            <pc:docMk/>
            <pc:sldMk cId="1166971788" sldId="262"/>
            <ac:spMk id="60" creationId="{F4FFA271-A10A-4AC3-8F06-E3313A197A80}"/>
          </ac:spMkLst>
        </pc:spChg>
        <pc:spChg chg="add del">
          <ac:chgData name="Debbie Mahoney" userId="e337e759d33837c5" providerId="LiveId" clId="{B6578B96-7140-4036-90BE-1EEEE6F46F20}" dt="2024-05-23T20:17:26.722" v="7157" actId="26606"/>
          <ac:spMkLst>
            <pc:docMk/>
            <pc:sldMk cId="1166971788" sldId="262"/>
            <ac:spMk id="61" creationId="{F82BF3E2-EB0E-40D6-8835-2367A5316CA4}"/>
          </ac:spMkLst>
        </pc:spChg>
        <pc:spChg chg="add del">
          <ac:chgData name="Debbie Mahoney" userId="e337e759d33837c5" providerId="LiveId" clId="{B6578B96-7140-4036-90BE-1EEEE6F46F20}" dt="2024-05-23T20:17:26.722" v="7157" actId="26606"/>
          <ac:spMkLst>
            <pc:docMk/>
            <pc:sldMk cId="1166971788" sldId="262"/>
            <ac:spMk id="62" creationId="{CB6FFAAC-8A48-4FBF-BAFE-BAD367694022}"/>
          </ac:spMkLst>
        </pc:spChg>
        <pc:spChg chg="add del">
          <ac:chgData name="Debbie Mahoney" userId="e337e759d33837c5" providerId="LiveId" clId="{B6578B96-7140-4036-90BE-1EEEE6F46F20}" dt="2024-05-23T20:17:26.722" v="7157" actId="26606"/>
          <ac:spMkLst>
            <pc:docMk/>
            <pc:sldMk cId="1166971788" sldId="262"/>
            <ac:spMk id="63" creationId="{481E86DD-89E6-42B2-8675-84B7C56BFF7D}"/>
          </ac:spMkLst>
        </pc:spChg>
        <pc:spChg chg="add del">
          <ac:chgData name="Debbie Mahoney" userId="e337e759d33837c5" providerId="LiveId" clId="{B6578B96-7140-4036-90BE-1EEEE6F46F20}" dt="2024-05-23T20:17:26.722" v="7157" actId="26606"/>
          <ac:spMkLst>
            <pc:docMk/>
            <pc:sldMk cId="1166971788" sldId="262"/>
            <ac:spMk id="64" creationId="{440EF577-B6F8-4C57-B956-AB860B388EB8}"/>
          </ac:spMkLst>
        </pc:spChg>
        <pc:spChg chg="add del">
          <ac:chgData name="Debbie Mahoney" userId="e337e759d33837c5" providerId="LiveId" clId="{B6578B96-7140-4036-90BE-1EEEE6F46F20}" dt="2024-05-23T20:17:26.722" v="7157" actId="26606"/>
          <ac:spMkLst>
            <pc:docMk/>
            <pc:sldMk cId="1166971788" sldId="262"/>
            <ac:spMk id="65" creationId="{EA518CE4-E4D4-4D8A-980F-6D692AC96949}"/>
          </ac:spMkLst>
        </pc:spChg>
        <pc:spChg chg="add del">
          <ac:chgData name="Debbie Mahoney" userId="e337e759d33837c5" providerId="LiveId" clId="{B6578B96-7140-4036-90BE-1EEEE6F46F20}" dt="2024-05-23T20:17:26.722" v="7157" actId="26606"/>
          <ac:spMkLst>
            <pc:docMk/>
            <pc:sldMk cId="1166971788" sldId="262"/>
            <ac:spMk id="66" creationId="{5E6FAE32-AB12-4E77-A677-F6BD5D71ADD0}"/>
          </ac:spMkLst>
        </pc:spChg>
        <pc:spChg chg="add del">
          <ac:chgData name="Debbie Mahoney" userId="e337e759d33837c5" providerId="LiveId" clId="{B6578B96-7140-4036-90BE-1EEEE6F46F20}" dt="2024-05-27T11:31:08.158" v="10041" actId="26606"/>
          <ac:spMkLst>
            <pc:docMk/>
            <pc:sldMk cId="1166971788" sldId="262"/>
            <ac:spMk id="68" creationId="{E1750109-3B91-4506-B997-0CD8E35A1488}"/>
          </ac:spMkLst>
        </pc:spChg>
        <pc:spChg chg="add del">
          <ac:chgData name="Debbie Mahoney" userId="e337e759d33837c5" providerId="LiveId" clId="{B6578B96-7140-4036-90BE-1EEEE6F46F20}" dt="2024-05-27T11:31:08.158" v="10041" actId="26606"/>
          <ac:spMkLst>
            <pc:docMk/>
            <pc:sldMk cId="1166971788" sldId="262"/>
            <ac:spMk id="69" creationId="{E72D8D1B-59F6-4FF3-8547-9BBB6129F2FA}"/>
          </ac:spMkLst>
        </pc:spChg>
        <pc:spChg chg="add del">
          <ac:chgData name="Debbie Mahoney" userId="e337e759d33837c5" providerId="LiveId" clId="{B6578B96-7140-4036-90BE-1EEEE6F46F20}" dt="2024-05-27T11:31:08.158" v="10041" actId="26606"/>
          <ac:spMkLst>
            <pc:docMk/>
            <pc:sldMk cId="1166971788" sldId="262"/>
            <ac:spMk id="70" creationId="{14044C96-7CFD-44DB-A579-D77B0D37C681}"/>
          </ac:spMkLst>
        </pc:spChg>
        <pc:spChg chg="add del">
          <ac:chgData name="Debbie Mahoney" userId="e337e759d33837c5" providerId="LiveId" clId="{B6578B96-7140-4036-90BE-1EEEE6F46F20}" dt="2024-05-27T11:31:08.158" v="10041" actId="26606"/>
          <ac:spMkLst>
            <pc:docMk/>
            <pc:sldMk cId="1166971788" sldId="262"/>
            <ac:spMk id="71" creationId="{8FC8C21F-9484-4A71-ABFA-6C10682FAC3E}"/>
          </ac:spMkLst>
        </pc:spChg>
        <pc:spChg chg="add del">
          <ac:chgData name="Debbie Mahoney" userId="e337e759d33837c5" providerId="LiveId" clId="{B6578B96-7140-4036-90BE-1EEEE6F46F20}" dt="2024-05-27T11:31:08.158" v="10041" actId="26606"/>
          <ac:spMkLst>
            <pc:docMk/>
            <pc:sldMk cId="1166971788" sldId="262"/>
            <ac:spMk id="72" creationId="{2C444748-5A8D-4B53-89FE-42B455DFA2D1}"/>
          </ac:spMkLst>
        </pc:spChg>
        <pc:spChg chg="add del">
          <ac:chgData name="Debbie Mahoney" userId="e337e759d33837c5" providerId="LiveId" clId="{B6578B96-7140-4036-90BE-1EEEE6F46F20}" dt="2024-05-27T11:31:08.158" v="10041" actId="26606"/>
          <ac:spMkLst>
            <pc:docMk/>
            <pc:sldMk cId="1166971788" sldId="262"/>
            <ac:spMk id="73" creationId="{F4FFA271-A10A-4AC3-8F06-E3313A197A80}"/>
          </ac:spMkLst>
        </pc:spChg>
        <pc:spChg chg="add del">
          <ac:chgData name="Debbie Mahoney" userId="e337e759d33837c5" providerId="LiveId" clId="{B6578B96-7140-4036-90BE-1EEEE6F46F20}" dt="2024-05-27T14:25:06.574" v="11489" actId="26606"/>
          <ac:spMkLst>
            <pc:docMk/>
            <pc:sldMk cId="1166971788" sldId="262"/>
            <ac:spMk id="78" creationId="{E1750109-3B91-4506-B997-0CD8E35A1488}"/>
          </ac:spMkLst>
        </pc:spChg>
        <pc:spChg chg="add del">
          <ac:chgData name="Debbie Mahoney" userId="e337e759d33837c5" providerId="LiveId" clId="{B6578B96-7140-4036-90BE-1EEEE6F46F20}" dt="2024-05-27T14:25:06.574" v="11489" actId="26606"/>
          <ac:spMkLst>
            <pc:docMk/>
            <pc:sldMk cId="1166971788" sldId="262"/>
            <ac:spMk id="80" creationId="{E72D8D1B-59F6-4FF3-8547-9BBB6129F2FA}"/>
          </ac:spMkLst>
        </pc:spChg>
        <pc:spChg chg="add del">
          <ac:chgData name="Debbie Mahoney" userId="e337e759d33837c5" providerId="LiveId" clId="{B6578B96-7140-4036-90BE-1EEEE6F46F20}" dt="2024-05-27T14:25:06.574" v="11489" actId="26606"/>
          <ac:spMkLst>
            <pc:docMk/>
            <pc:sldMk cId="1166971788" sldId="262"/>
            <ac:spMk id="82" creationId="{14044C96-7CFD-44DB-A579-D77B0D37C681}"/>
          </ac:spMkLst>
        </pc:spChg>
        <pc:spChg chg="add del">
          <ac:chgData name="Debbie Mahoney" userId="e337e759d33837c5" providerId="LiveId" clId="{B6578B96-7140-4036-90BE-1EEEE6F46F20}" dt="2024-05-27T14:25:06.574" v="11489" actId="26606"/>
          <ac:spMkLst>
            <pc:docMk/>
            <pc:sldMk cId="1166971788" sldId="262"/>
            <ac:spMk id="84" creationId="{8FC8C21F-9484-4A71-ABFA-6C10682FAC3E}"/>
          </ac:spMkLst>
        </pc:spChg>
        <pc:spChg chg="add del">
          <ac:chgData name="Debbie Mahoney" userId="e337e759d33837c5" providerId="LiveId" clId="{B6578B96-7140-4036-90BE-1EEEE6F46F20}" dt="2024-05-27T14:25:06.574" v="11489" actId="26606"/>
          <ac:spMkLst>
            <pc:docMk/>
            <pc:sldMk cId="1166971788" sldId="262"/>
            <ac:spMk id="86" creationId="{2C444748-5A8D-4B53-89FE-42B455DFA2D1}"/>
          </ac:spMkLst>
        </pc:spChg>
        <pc:spChg chg="add del">
          <ac:chgData name="Debbie Mahoney" userId="e337e759d33837c5" providerId="LiveId" clId="{B6578B96-7140-4036-90BE-1EEEE6F46F20}" dt="2024-05-27T14:25:06.574" v="11489" actId="26606"/>
          <ac:spMkLst>
            <pc:docMk/>
            <pc:sldMk cId="1166971788" sldId="262"/>
            <ac:spMk id="88" creationId="{F4FFA271-A10A-4AC3-8F06-E3313A197A80}"/>
          </ac:spMkLst>
        </pc:spChg>
        <pc:spChg chg="add del">
          <ac:chgData name="Debbie Mahoney" userId="e337e759d33837c5" providerId="LiveId" clId="{B6578B96-7140-4036-90BE-1EEEE6F46F20}" dt="2024-05-27T14:25:06.559" v="11488" actId="26606"/>
          <ac:spMkLst>
            <pc:docMk/>
            <pc:sldMk cId="1166971788" sldId="262"/>
            <ac:spMk id="90" creationId="{E3B4FF89-C45F-4E24-B963-61E855708F2A}"/>
          </ac:spMkLst>
        </pc:spChg>
        <pc:spChg chg="add del">
          <ac:chgData name="Debbie Mahoney" userId="e337e759d33837c5" providerId="LiveId" clId="{B6578B96-7140-4036-90BE-1EEEE6F46F20}" dt="2024-05-27T14:25:06.559" v="11488" actId="26606"/>
          <ac:spMkLst>
            <pc:docMk/>
            <pc:sldMk cId="1166971788" sldId="262"/>
            <ac:spMk id="91" creationId="{14F25C03-EF67-4344-8AEA-7B3FA0DED024}"/>
          </ac:spMkLst>
        </pc:spChg>
        <pc:spChg chg="add del">
          <ac:chgData name="Debbie Mahoney" userId="e337e759d33837c5" providerId="LiveId" clId="{B6578B96-7140-4036-90BE-1EEEE6F46F20}" dt="2024-05-27T14:25:06.559" v="11488" actId="26606"/>
          <ac:spMkLst>
            <pc:docMk/>
            <pc:sldMk cId="1166971788" sldId="262"/>
            <ac:spMk id="92" creationId="{F74793DE-3651-410B-B243-8F0B1468E6A4}"/>
          </ac:spMkLst>
        </pc:spChg>
        <pc:spChg chg="add del">
          <ac:chgData name="Debbie Mahoney" userId="e337e759d33837c5" providerId="LiveId" clId="{B6578B96-7140-4036-90BE-1EEEE6F46F20}" dt="2024-05-27T14:24:20.583" v="11470" actId="26606"/>
          <ac:spMkLst>
            <pc:docMk/>
            <pc:sldMk cId="1166971788" sldId="262"/>
            <ac:spMk id="93" creationId="{E6F01E9F-6B0E-4CF9-87AF-27ECD8D4602A}"/>
          </ac:spMkLst>
        </pc:spChg>
        <pc:spChg chg="add">
          <ac:chgData name="Debbie Mahoney" userId="e337e759d33837c5" providerId="LiveId" clId="{B6578B96-7140-4036-90BE-1EEEE6F46F20}" dt="2024-05-27T14:25:06.574" v="11489" actId="26606"/>
          <ac:spMkLst>
            <pc:docMk/>
            <pc:sldMk cId="1166971788" sldId="262"/>
            <ac:spMk id="94" creationId="{E1750109-3B91-4506-B997-0CD8E35A1488}"/>
          </ac:spMkLst>
        </pc:spChg>
        <pc:spChg chg="add del">
          <ac:chgData name="Debbie Mahoney" userId="e337e759d33837c5" providerId="LiveId" clId="{B6578B96-7140-4036-90BE-1EEEE6F46F20}" dt="2024-05-27T14:24:28.756" v="11472" actId="26606"/>
          <ac:spMkLst>
            <pc:docMk/>
            <pc:sldMk cId="1166971788" sldId="262"/>
            <ac:spMk id="95" creationId="{B99E4D29-5F08-447A-A2A3-AB222BB49F50}"/>
          </ac:spMkLst>
        </pc:spChg>
        <pc:spChg chg="add">
          <ac:chgData name="Debbie Mahoney" userId="e337e759d33837c5" providerId="LiveId" clId="{B6578B96-7140-4036-90BE-1EEEE6F46F20}" dt="2024-05-27T14:25:06.574" v="11489" actId="26606"/>
          <ac:spMkLst>
            <pc:docMk/>
            <pc:sldMk cId="1166971788" sldId="262"/>
            <ac:spMk id="96" creationId="{E72D8D1B-59F6-4FF3-8547-9BBB6129F2FA}"/>
          </ac:spMkLst>
        </pc:spChg>
        <pc:spChg chg="add del">
          <ac:chgData name="Debbie Mahoney" userId="e337e759d33837c5" providerId="LiveId" clId="{B6578B96-7140-4036-90BE-1EEEE6F46F20}" dt="2024-05-27T14:24:38.492" v="11474" actId="26606"/>
          <ac:spMkLst>
            <pc:docMk/>
            <pc:sldMk cId="1166971788" sldId="262"/>
            <ac:spMk id="97" creationId="{2C444748-5A8D-4B53-89FE-42B455DFA2D1}"/>
          </ac:spMkLst>
        </pc:spChg>
        <pc:spChg chg="add del">
          <ac:chgData name="Debbie Mahoney" userId="e337e759d33837c5" providerId="LiveId" clId="{B6578B96-7140-4036-90BE-1EEEE6F46F20}" dt="2024-05-27T14:24:38.492" v="11474" actId="26606"/>
          <ac:spMkLst>
            <pc:docMk/>
            <pc:sldMk cId="1166971788" sldId="262"/>
            <ac:spMk id="98" creationId="{E1750109-3B91-4506-B997-0CD8E35A1488}"/>
          </ac:spMkLst>
        </pc:spChg>
        <pc:spChg chg="add del">
          <ac:chgData name="Debbie Mahoney" userId="e337e759d33837c5" providerId="LiveId" clId="{B6578B96-7140-4036-90BE-1EEEE6F46F20}" dt="2024-05-27T14:24:38.492" v="11474" actId="26606"/>
          <ac:spMkLst>
            <pc:docMk/>
            <pc:sldMk cId="1166971788" sldId="262"/>
            <ac:spMk id="99" creationId="{14044C96-7CFD-44DB-A579-D77B0D37C681}"/>
          </ac:spMkLst>
        </pc:spChg>
        <pc:spChg chg="add del">
          <ac:chgData name="Debbie Mahoney" userId="e337e759d33837c5" providerId="LiveId" clId="{B6578B96-7140-4036-90BE-1EEEE6F46F20}" dt="2024-05-27T14:24:38.492" v="11474" actId="26606"/>
          <ac:spMkLst>
            <pc:docMk/>
            <pc:sldMk cId="1166971788" sldId="262"/>
            <ac:spMk id="100" creationId="{E72D8D1B-59F6-4FF3-8547-9BBB6129F2FA}"/>
          </ac:spMkLst>
        </pc:spChg>
        <pc:spChg chg="add del">
          <ac:chgData name="Debbie Mahoney" userId="e337e759d33837c5" providerId="LiveId" clId="{B6578B96-7140-4036-90BE-1EEEE6F46F20}" dt="2024-05-27T14:24:38.492" v="11474" actId="26606"/>
          <ac:spMkLst>
            <pc:docMk/>
            <pc:sldMk cId="1166971788" sldId="262"/>
            <ac:spMk id="101" creationId="{8FC8C21F-9484-4A71-ABFA-6C10682FAC3E}"/>
          </ac:spMkLst>
        </pc:spChg>
        <pc:spChg chg="add">
          <ac:chgData name="Debbie Mahoney" userId="e337e759d33837c5" providerId="LiveId" clId="{B6578B96-7140-4036-90BE-1EEEE6F46F20}" dt="2024-05-27T14:25:06.574" v="11489" actId="26606"/>
          <ac:spMkLst>
            <pc:docMk/>
            <pc:sldMk cId="1166971788" sldId="262"/>
            <ac:spMk id="102" creationId="{2C444748-5A8D-4B53-89FE-42B455DFA2D1}"/>
          </ac:spMkLst>
        </pc:spChg>
        <pc:spChg chg="add del">
          <ac:chgData name="Debbie Mahoney" userId="e337e759d33837c5" providerId="LiveId" clId="{B6578B96-7140-4036-90BE-1EEEE6F46F20}" dt="2024-05-27T14:24:38.492" v="11474" actId="26606"/>
          <ac:spMkLst>
            <pc:docMk/>
            <pc:sldMk cId="1166971788" sldId="262"/>
            <ac:spMk id="103" creationId="{F4FFA271-A10A-4AC3-8F06-E3313A197A80}"/>
          </ac:spMkLst>
        </pc:spChg>
        <pc:spChg chg="add">
          <ac:chgData name="Debbie Mahoney" userId="e337e759d33837c5" providerId="LiveId" clId="{B6578B96-7140-4036-90BE-1EEEE6F46F20}" dt="2024-05-27T14:25:06.574" v="11489" actId="26606"/>
          <ac:spMkLst>
            <pc:docMk/>
            <pc:sldMk cId="1166971788" sldId="262"/>
            <ac:spMk id="104" creationId="{14044C96-7CFD-44DB-A579-D77B0D37C681}"/>
          </ac:spMkLst>
        </pc:spChg>
        <pc:spChg chg="add del">
          <ac:chgData name="Debbie Mahoney" userId="e337e759d33837c5" providerId="LiveId" clId="{B6578B96-7140-4036-90BE-1EEEE6F46F20}" dt="2024-05-27T14:24:38.492" v="11474" actId="26606"/>
          <ac:spMkLst>
            <pc:docMk/>
            <pc:sldMk cId="1166971788" sldId="262"/>
            <ac:spMk id="105" creationId="{7F9FE375-3674-4B26-B67B-30AFAF78CC57}"/>
          </ac:spMkLst>
        </pc:spChg>
        <pc:spChg chg="add">
          <ac:chgData name="Debbie Mahoney" userId="e337e759d33837c5" providerId="LiveId" clId="{B6578B96-7140-4036-90BE-1EEEE6F46F20}" dt="2024-05-27T14:25:06.574" v="11489" actId="26606"/>
          <ac:spMkLst>
            <pc:docMk/>
            <pc:sldMk cId="1166971788" sldId="262"/>
            <ac:spMk id="106" creationId="{8FC8C21F-9484-4A71-ABFA-6C10682FAC3E}"/>
          </ac:spMkLst>
        </pc:spChg>
        <pc:spChg chg="add del">
          <ac:chgData name="Debbie Mahoney" userId="e337e759d33837c5" providerId="LiveId" clId="{B6578B96-7140-4036-90BE-1EEEE6F46F20}" dt="2024-05-27T14:24:47.524" v="11476" actId="26606"/>
          <ac:spMkLst>
            <pc:docMk/>
            <pc:sldMk cId="1166971788" sldId="262"/>
            <ac:spMk id="107" creationId="{E1A92768-C90D-4200-8975-84CC4D4BC944}"/>
          </ac:spMkLst>
        </pc:spChg>
        <pc:spChg chg="add">
          <ac:chgData name="Debbie Mahoney" userId="e337e759d33837c5" providerId="LiveId" clId="{B6578B96-7140-4036-90BE-1EEEE6F46F20}" dt="2024-05-27T14:25:06.574" v="11489" actId="26606"/>
          <ac:spMkLst>
            <pc:docMk/>
            <pc:sldMk cId="1166971788" sldId="262"/>
            <ac:spMk id="108" creationId="{F4FFA271-A10A-4AC3-8F06-E3313A197A80}"/>
          </ac:spMkLst>
        </pc:spChg>
        <pc:spChg chg="add del">
          <ac:chgData name="Debbie Mahoney" userId="e337e759d33837c5" providerId="LiveId" clId="{B6578B96-7140-4036-90BE-1EEEE6F46F20}" dt="2024-05-27T14:24:50.290" v="11478" actId="26606"/>
          <ac:spMkLst>
            <pc:docMk/>
            <pc:sldMk cId="1166971788" sldId="262"/>
            <ac:spMk id="109" creationId="{ED704EFE-42E8-4C4D-AF32-312001F77215}"/>
          </ac:spMkLst>
        </pc:spChg>
        <pc:spChg chg="add">
          <ac:chgData name="Debbie Mahoney" userId="e337e759d33837c5" providerId="LiveId" clId="{B6578B96-7140-4036-90BE-1EEEE6F46F20}" dt="2024-05-27T14:25:06.574" v="11489" actId="26606"/>
          <ac:spMkLst>
            <pc:docMk/>
            <pc:sldMk cId="1166971788" sldId="262"/>
            <ac:spMk id="110" creationId="{7F9FE375-3674-4B26-B67B-30AFAF78CC57}"/>
          </ac:spMkLst>
        </pc:spChg>
        <pc:spChg chg="add del">
          <ac:chgData name="Debbie Mahoney" userId="e337e759d33837c5" providerId="LiveId" clId="{B6578B96-7140-4036-90BE-1EEEE6F46F20}" dt="2024-05-27T14:24:53.291" v="11480" actId="26606"/>
          <ac:spMkLst>
            <pc:docMk/>
            <pc:sldMk cId="1166971788" sldId="262"/>
            <ac:spMk id="111" creationId="{2705E2BE-5F47-4B94-B624-7B4D140495C2}"/>
          </ac:spMkLst>
        </pc:spChg>
        <pc:spChg chg="add del">
          <ac:chgData name="Debbie Mahoney" userId="e337e759d33837c5" providerId="LiveId" clId="{B6578B96-7140-4036-90BE-1EEEE6F46F20}" dt="2024-05-27T14:24:56.088" v="11482" actId="26606"/>
          <ac:spMkLst>
            <pc:docMk/>
            <pc:sldMk cId="1166971788" sldId="262"/>
            <ac:spMk id="113" creationId="{EA518CE4-E4D4-4D8A-980F-6D692AC96949}"/>
          </ac:spMkLst>
        </pc:spChg>
        <pc:spChg chg="add del">
          <ac:chgData name="Debbie Mahoney" userId="e337e759d33837c5" providerId="LiveId" clId="{B6578B96-7140-4036-90BE-1EEEE6F46F20}" dt="2024-05-27T14:24:56.088" v="11482" actId="26606"/>
          <ac:spMkLst>
            <pc:docMk/>
            <pc:sldMk cId="1166971788" sldId="262"/>
            <ac:spMk id="114" creationId="{F82BF3E2-EB0E-40D6-8835-2367A5316CA4}"/>
          </ac:spMkLst>
        </pc:spChg>
        <pc:spChg chg="add del">
          <ac:chgData name="Debbie Mahoney" userId="e337e759d33837c5" providerId="LiveId" clId="{B6578B96-7140-4036-90BE-1EEEE6F46F20}" dt="2024-05-27T14:24:56.088" v="11482" actId="26606"/>
          <ac:spMkLst>
            <pc:docMk/>
            <pc:sldMk cId="1166971788" sldId="262"/>
            <ac:spMk id="115" creationId="{481E86DD-89E6-42B2-8675-84B7C56BFF7D}"/>
          </ac:spMkLst>
        </pc:spChg>
        <pc:spChg chg="add del">
          <ac:chgData name="Debbie Mahoney" userId="e337e759d33837c5" providerId="LiveId" clId="{B6578B96-7140-4036-90BE-1EEEE6F46F20}" dt="2024-05-27T14:24:56.088" v="11482" actId="26606"/>
          <ac:spMkLst>
            <pc:docMk/>
            <pc:sldMk cId="1166971788" sldId="262"/>
            <ac:spMk id="116" creationId="{5EFE9E4D-D93B-4B04-A3B5-234F5DBB9EAE}"/>
          </ac:spMkLst>
        </pc:spChg>
        <pc:spChg chg="add del">
          <ac:chgData name="Debbie Mahoney" userId="e337e759d33837c5" providerId="LiveId" clId="{B6578B96-7140-4036-90BE-1EEEE6F46F20}" dt="2024-05-27T14:24:57.792" v="11484" actId="26606"/>
          <ac:spMkLst>
            <pc:docMk/>
            <pc:sldMk cId="1166971788" sldId="262"/>
            <ac:spMk id="118" creationId="{72A4EC06-1934-41CA-947A-1A2AD663408A}"/>
          </ac:spMkLst>
        </pc:spChg>
        <pc:picChg chg="add mod ord">
          <ac:chgData name="Debbie Mahoney" userId="e337e759d33837c5" providerId="LiveId" clId="{B6578B96-7140-4036-90BE-1EEEE6F46F20}" dt="2024-05-27T14:25:06.574" v="11489" actId="26606"/>
          <ac:picMkLst>
            <pc:docMk/>
            <pc:sldMk cId="1166971788" sldId="262"/>
            <ac:picMk id="3" creationId="{CE3575C4-7EE3-32EA-A9F8-5C340B54150F}"/>
          </ac:picMkLst>
        </pc:picChg>
        <pc:picChg chg="add del mod">
          <ac:chgData name="Debbie Mahoney" userId="e337e759d33837c5" providerId="LiveId" clId="{B6578B96-7140-4036-90BE-1EEEE6F46F20}" dt="2024-05-23T14:41:51.243" v="7028" actId="21"/>
          <ac:picMkLst>
            <pc:docMk/>
            <pc:sldMk cId="1166971788" sldId="262"/>
            <ac:picMk id="4" creationId="{3FD44900-2C29-A6D5-FF09-99A69E6545BB}"/>
          </ac:picMkLst>
        </pc:picChg>
        <pc:picChg chg="add mod ord">
          <ac:chgData name="Debbie Mahoney" userId="e337e759d33837c5" providerId="LiveId" clId="{B6578B96-7140-4036-90BE-1EEEE6F46F20}" dt="2024-05-27T14:25:17.953" v="11495" actId="27614"/>
          <ac:picMkLst>
            <pc:docMk/>
            <pc:sldMk cId="1166971788" sldId="262"/>
            <ac:picMk id="7" creationId="{7860C022-587F-FC39-E255-8CA847B6F5A9}"/>
          </ac:picMkLst>
        </pc:picChg>
        <pc:picChg chg="add mod">
          <ac:chgData name="Debbie Mahoney" userId="e337e759d33837c5" providerId="LiveId" clId="{B6578B96-7140-4036-90BE-1EEEE6F46F20}" dt="2024-05-23T14:46:58.699" v="7043" actId="14100"/>
          <ac:picMkLst>
            <pc:docMk/>
            <pc:sldMk cId="1166971788" sldId="262"/>
            <ac:picMk id="9" creationId="{AE18810D-B445-CA9E-D64D-566F64856D3D}"/>
          </ac:picMkLst>
        </pc:picChg>
        <pc:picChg chg="add mod">
          <ac:chgData name="Debbie Mahoney" userId="e337e759d33837c5" providerId="LiveId" clId="{B6578B96-7140-4036-90BE-1EEEE6F46F20}" dt="2024-05-23T14:46:58.699" v="7043" actId="14100"/>
          <ac:picMkLst>
            <pc:docMk/>
            <pc:sldMk cId="1166971788" sldId="262"/>
            <ac:picMk id="11" creationId="{A2CA0C90-9C31-3768-C731-34DBA2292C52}"/>
          </ac:picMkLst>
        </pc:picChg>
        <pc:picChg chg="add mod">
          <ac:chgData name="Debbie Mahoney" userId="e337e759d33837c5" providerId="LiveId" clId="{B6578B96-7140-4036-90BE-1EEEE6F46F20}" dt="2024-05-23T14:46:58.699" v="7043" actId="14100"/>
          <ac:picMkLst>
            <pc:docMk/>
            <pc:sldMk cId="1166971788" sldId="262"/>
            <ac:picMk id="13" creationId="{1B0D0AC9-13DF-89AE-51F8-2F764C6CC23B}"/>
          </ac:picMkLst>
        </pc:picChg>
        <pc:picChg chg="add mod ord">
          <ac:chgData name="Debbie Mahoney" userId="e337e759d33837c5" providerId="LiveId" clId="{B6578B96-7140-4036-90BE-1EEEE6F46F20}" dt="2024-05-27T14:25:06.574" v="11489" actId="26606"/>
          <ac:picMkLst>
            <pc:docMk/>
            <pc:sldMk cId="1166971788" sldId="262"/>
            <ac:picMk id="13" creationId="{9B544415-CC5F-A853-9E26-6A4B65ED5AA6}"/>
          </ac:picMkLst>
        </pc:picChg>
        <pc:picChg chg="add mod">
          <ac:chgData name="Debbie Mahoney" userId="e337e759d33837c5" providerId="LiveId" clId="{B6578B96-7140-4036-90BE-1EEEE6F46F20}" dt="2024-05-23T14:46:58.699" v="7043" actId="14100"/>
          <ac:picMkLst>
            <pc:docMk/>
            <pc:sldMk cId="1166971788" sldId="262"/>
            <ac:picMk id="15" creationId="{C67EB530-7B7C-1682-0283-049ED8D195A2}"/>
          </ac:picMkLst>
        </pc:picChg>
        <pc:picChg chg="add mod">
          <ac:chgData name="Debbie Mahoney" userId="e337e759d33837c5" providerId="LiveId" clId="{B6578B96-7140-4036-90BE-1EEEE6F46F20}" dt="2024-05-23T14:46:58.699" v="7043" actId="14100"/>
          <ac:picMkLst>
            <pc:docMk/>
            <pc:sldMk cId="1166971788" sldId="262"/>
            <ac:picMk id="17" creationId="{75C630C6-D171-027D-383E-8506C24135E6}"/>
          </ac:picMkLst>
        </pc:picChg>
        <pc:picChg chg="add mod">
          <ac:chgData name="Debbie Mahoney" userId="e337e759d33837c5" providerId="LiveId" clId="{B6578B96-7140-4036-90BE-1EEEE6F46F20}" dt="2024-05-23T14:46:58.699" v="7043" actId="14100"/>
          <ac:picMkLst>
            <pc:docMk/>
            <pc:sldMk cId="1166971788" sldId="262"/>
            <ac:picMk id="19" creationId="{DCA74B65-2455-1E08-C824-CE042D17D465}"/>
          </ac:picMkLst>
        </pc:picChg>
        <pc:picChg chg="add mod">
          <ac:chgData name="Debbie Mahoney" userId="e337e759d33837c5" providerId="LiveId" clId="{B6578B96-7140-4036-90BE-1EEEE6F46F20}" dt="2024-05-23T14:46:58.699" v="7043" actId="14100"/>
          <ac:picMkLst>
            <pc:docMk/>
            <pc:sldMk cId="1166971788" sldId="262"/>
            <ac:picMk id="21" creationId="{5DCE6C84-FCC6-02DB-D680-E0BA534818AE}"/>
          </ac:picMkLst>
        </pc:picChg>
        <pc:picChg chg="add mod">
          <ac:chgData name="Debbie Mahoney" userId="e337e759d33837c5" providerId="LiveId" clId="{B6578B96-7140-4036-90BE-1EEEE6F46F20}" dt="2024-05-23T14:46:58.699" v="7043" actId="14100"/>
          <ac:picMkLst>
            <pc:docMk/>
            <pc:sldMk cId="1166971788" sldId="262"/>
            <ac:picMk id="23" creationId="{AE37197B-9F3A-DA8A-F8FF-6358D9851E5A}"/>
          </ac:picMkLst>
        </pc:picChg>
        <pc:picChg chg="add mod">
          <ac:chgData name="Debbie Mahoney" userId="e337e759d33837c5" providerId="LiveId" clId="{B6578B96-7140-4036-90BE-1EEEE6F46F20}" dt="2024-05-23T14:46:58.699" v="7043" actId="14100"/>
          <ac:picMkLst>
            <pc:docMk/>
            <pc:sldMk cId="1166971788" sldId="262"/>
            <ac:picMk id="25" creationId="{9B2E03A4-46E9-9F01-B59A-9F26B80C4C28}"/>
          </ac:picMkLst>
        </pc:picChg>
        <pc:picChg chg="add mod">
          <ac:chgData name="Debbie Mahoney" userId="e337e759d33837c5" providerId="LiveId" clId="{B6578B96-7140-4036-90BE-1EEEE6F46F20}" dt="2024-05-23T14:46:58.699" v="7043" actId="14100"/>
          <ac:picMkLst>
            <pc:docMk/>
            <pc:sldMk cId="1166971788" sldId="262"/>
            <ac:picMk id="27" creationId="{D1B64722-CBEA-7C68-B4DE-C3F0574D4632}"/>
          </ac:picMkLst>
        </pc:picChg>
        <pc:picChg chg="add mod">
          <ac:chgData name="Debbie Mahoney" userId="e337e759d33837c5" providerId="LiveId" clId="{B6578B96-7140-4036-90BE-1EEEE6F46F20}" dt="2024-05-23T14:46:58.699" v="7043" actId="14100"/>
          <ac:picMkLst>
            <pc:docMk/>
            <pc:sldMk cId="1166971788" sldId="262"/>
            <ac:picMk id="29" creationId="{FD028582-93CC-477C-A135-0D8489C0B70E}"/>
          </ac:picMkLst>
        </pc:picChg>
        <pc:picChg chg="add del mod">
          <ac:chgData name="Debbie Mahoney" userId="e337e759d33837c5" providerId="LiveId" clId="{B6578B96-7140-4036-90BE-1EEEE6F46F20}" dt="2024-05-23T15:33:58.875" v="7112" actId="478"/>
          <ac:picMkLst>
            <pc:docMk/>
            <pc:sldMk cId="1166971788" sldId="262"/>
            <ac:picMk id="30" creationId="{E6876254-8DBC-78C8-8DE4-9A8E7EA28573}"/>
          </ac:picMkLst>
        </pc:picChg>
        <pc:picChg chg="add mod ord">
          <ac:chgData name="Debbie Mahoney" userId="e337e759d33837c5" providerId="LiveId" clId="{B6578B96-7140-4036-90BE-1EEEE6F46F20}" dt="2024-05-27T14:25:17.765" v="11491" actId="27614"/>
          <ac:picMkLst>
            <pc:docMk/>
            <pc:sldMk cId="1166971788" sldId="262"/>
            <ac:picMk id="32" creationId="{83E5238A-242A-B8D1-0145-AF7700B3C4D7}"/>
          </ac:picMkLst>
        </pc:picChg>
        <pc:picChg chg="add mod ord">
          <ac:chgData name="Debbie Mahoney" userId="e337e759d33837c5" providerId="LiveId" clId="{B6578B96-7140-4036-90BE-1EEEE6F46F20}" dt="2024-05-27T14:25:17.953" v="11493" actId="27614"/>
          <ac:picMkLst>
            <pc:docMk/>
            <pc:sldMk cId="1166971788" sldId="262"/>
            <ac:picMk id="34" creationId="{5CB843EC-8FC9-F595-87F7-698417BA105B}"/>
          </ac:picMkLst>
        </pc:picChg>
        <pc:picChg chg="add mod ord">
          <ac:chgData name="Debbie Mahoney" userId="e337e759d33837c5" providerId="LiveId" clId="{B6578B96-7140-4036-90BE-1EEEE6F46F20}" dt="2024-05-27T14:25:17.953" v="11497" actId="27614"/>
          <ac:picMkLst>
            <pc:docMk/>
            <pc:sldMk cId="1166971788" sldId="262"/>
            <ac:picMk id="36" creationId="{41A709D8-69CC-D6EC-DCD6-9E61EED7304A}"/>
          </ac:picMkLst>
        </pc:picChg>
        <pc:picChg chg="add del mod ord">
          <ac:chgData name="Debbie Mahoney" userId="e337e759d33837c5" providerId="LiveId" clId="{B6578B96-7140-4036-90BE-1EEEE6F46F20}" dt="2024-05-27T11:29:11.193" v="10028" actId="478"/>
          <ac:picMkLst>
            <pc:docMk/>
            <pc:sldMk cId="1166971788" sldId="262"/>
            <ac:picMk id="38" creationId="{00D44EA1-5882-7268-9B3F-A0BB63394BA9}"/>
          </ac:picMkLst>
        </pc:picChg>
      </pc:sldChg>
      <pc:sldChg chg="addSp delSp modSp new mod setBg setClrOvrMap modNotesTx">
        <pc:chgData name="Debbie Mahoney" userId="e337e759d33837c5" providerId="LiveId" clId="{B6578B96-7140-4036-90BE-1EEEE6F46F20}" dt="2024-05-27T12:30:24.477" v="10447" actId="26606"/>
        <pc:sldMkLst>
          <pc:docMk/>
          <pc:sldMk cId="2661414613" sldId="263"/>
        </pc:sldMkLst>
        <pc:spChg chg="add del mod">
          <ac:chgData name="Debbie Mahoney" userId="e337e759d33837c5" providerId="LiveId" clId="{B6578B96-7140-4036-90BE-1EEEE6F46F20}" dt="2024-05-27T11:37:03.105" v="10207"/>
          <ac:spMkLst>
            <pc:docMk/>
            <pc:sldMk cId="2661414613" sldId="263"/>
            <ac:spMk id="2" creationId="{78840C7D-BC1A-EFA1-C853-95369E688290}"/>
          </ac:spMkLst>
        </pc:spChg>
        <pc:spChg chg="add del mod">
          <ac:chgData name="Debbie Mahoney" userId="e337e759d33837c5" providerId="LiveId" clId="{B6578B96-7140-4036-90BE-1EEEE6F46F20}" dt="2024-05-23T15:33:49.832" v="7111"/>
          <ac:spMkLst>
            <pc:docMk/>
            <pc:sldMk cId="2661414613" sldId="263"/>
            <ac:spMk id="3" creationId="{E4CB3363-EF66-3729-13DF-8236A8643176}"/>
          </ac:spMkLst>
        </pc:spChg>
        <pc:spChg chg="add del">
          <ac:chgData name="Debbie Mahoney" userId="e337e759d33837c5" providerId="LiveId" clId="{B6578B96-7140-4036-90BE-1EEEE6F46F20}" dt="2024-05-27T11:38:26.818" v="10226" actId="26606"/>
          <ac:spMkLst>
            <pc:docMk/>
            <pc:sldMk cId="2661414613" sldId="263"/>
            <ac:spMk id="18" creationId="{DDDE267B-E820-4910-868D-BA40CFB936D7}"/>
          </ac:spMkLst>
        </pc:spChg>
        <pc:spChg chg="add del">
          <ac:chgData name="Debbie Mahoney" userId="e337e759d33837c5" providerId="LiveId" clId="{B6578B96-7140-4036-90BE-1EEEE6F46F20}" dt="2024-05-27T11:38:29.022" v="10228" actId="26606"/>
          <ac:spMkLst>
            <pc:docMk/>
            <pc:sldMk cId="2661414613" sldId="263"/>
            <ac:spMk id="22" creationId="{47155C6E-91BF-431D-9052-685726DFE7CD}"/>
          </ac:spMkLst>
        </pc:spChg>
        <pc:spChg chg="add del">
          <ac:chgData name="Debbie Mahoney" userId="e337e759d33837c5" providerId="LiveId" clId="{B6578B96-7140-4036-90BE-1EEEE6F46F20}" dt="2024-05-27T11:38:29.022" v="10228" actId="26606"/>
          <ac:spMkLst>
            <pc:docMk/>
            <pc:sldMk cId="2661414613" sldId="263"/>
            <ac:spMk id="23" creationId="{929B92EA-70A3-4CD0-A35F-D144D7F0F553}"/>
          </ac:spMkLst>
        </pc:spChg>
        <pc:spChg chg="add del">
          <ac:chgData name="Debbie Mahoney" userId="e337e759d33837c5" providerId="LiveId" clId="{B6578B96-7140-4036-90BE-1EEEE6F46F20}" dt="2024-05-27T11:38:38.086" v="10230" actId="26606"/>
          <ac:spMkLst>
            <pc:docMk/>
            <pc:sldMk cId="2661414613" sldId="263"/>
            <ac:spMk id="25" creationId="{57E607C4-A0A1-44FA-981D-EA3B81396361}"/>
          </ac:spMkLst>
        </pc:spChg>
        <pc:spChg chg="add del">
          <ac:chgData name="Debbie Mahoney" userId="e337e759d33837c5" providerId="LiveId" clId="{B6578B96-7140-4036-90BE-1EEEE6F46F20}" dt="2024-05-27T11:42:30.692" v="10272" actId="26606"/>
          <ac:spMkLst>
            <pc:docMk/>
            <pc:sldMk cId="2661414613" sldId="263"/>
            <ac:spMk id="33" creationId="{9A72E43A-2FC3-43A9-8E8E-0BF749E66E4F}"/>
          </ac:spMkLst>
        </pc:spChg>
        <pc:spChg chg="add del">
          <ac:chgData name="Debbie Mahoney" userId="e337e759d33837c5" providerId="LiveId" clId="{B6578B96-7140-4036-90BE-1EEEE6F46F20}" dt="2024-05-27T11:42:41.349" v="10276" actId="26606"/>
          <ac:spMkLst>
            <pc:docMk/>
            <pc:sldMk cId="2661414613" sldId="263"/>
            <ac:spMk id="34" creationId="{42A4FC2C-047E-45A5-965D-8E1E3BF09BC6}"/>
          </ac:spMkLst>
        </pc:spChg>
        <pc:spChg chg="add del">
          <ac:chgData name="Debbie Mahoney" userId="e337e759d33837c5" providerId="LiveId" clId="{B6578B96-7140-4036-90BE-1EEEE6F46F20}" dt="2024-05-27T11:42:47.850" v="10280" actId="26606"/>
          <ac:spMkLst>
            <pc:docMk/>
            <pc:sldMk cId="2661414613" sldId="263"/>
            <ac:spMk id="35" creationId="{9A72E43A-2FC3-43A9-8E8E-0BF749E66E4F}"/>
          </ac:spMkLst>
        </pc:spChg>
        <pc:spChg chg="add del">
          <ac:chgData name="Debbie Mahoney" userId="e337e759d33837c5" providerId="LiveId" clId="{B6578B96-7140-4036-90BE-1EEEE6F46F20}" dt="2024-05-27T11:41:53.482" v="10262" actId="26606"/>
          <ac:spMkLst>
            <pc:docMk/>
            <pc:sldMk cId="2661414613" sldId="263"/>
            <ac:spMk id="36" creationId="{E1750109-3B91-4506-B997-0CD8E35A1488}"/>
          </ac:spMkLst>
        </pc:spChg>
        <pc:spChg chg="add del">
          <ac:chgData name="Debbie Mahoney" userId="e337e759d33837c5" providerId="LiveId" clId="{B6578B96-7140-4036-90BE-1EEEE6F46F20}" dt="2024-05-27T12:30:24.477" v="10447" actId="26606"/>
          <ac:spMkLst>
            <pc:docMk/>
            <pc:sldMk cId="2661414613" sldId="263"/>
            <ac:spMk id="37" creationId="{9A72E43A-2FC3-43A9-8E8E-0BF749E66E4F}"/>
          </ac:spMkLst>
        </pc:spChg>
        <pc:spChg chg="add del">
          <ac:chgData name="Debbie Mahoney" userId="e337e759d33837c5" providerId="LiveId" clId="{B6578B96-7140-4036-90BE-1EEEE6F46F20}" dt="2024-05-27T11:41:53.482" v="10262" actId="26606"/>
          <ac:spMkLst>
            <pc:docMk/>
            <pc:sldMk cId="2661414613" sldId="263"/>
            <ac:spMk id="38" creationId="{E72D8D1B-59F6-4FF3-8547-9BBB6129F2FA}"/>
          </ac:spMkLst>
        </pc:spChg>
        <pc:spChg chg="add del">
          <ac:chgData name="Debbie Mahoney" userId="e337e759d33837c5" providerId="LiveId" clId="{B6578B96-7140-4036-90BE-1EEEE6F46F20}" dt="2024-05-27T11:41:53.482" v="10262" actId="26606"/>
          <ac:spMkLst>
            <pc:docMk/>
            <pc:sldMk cId="2661414613" sldId="263"/>
            <ac:spMk id="40" creationId="{14044C96-7CFD-44DB-A579-D77B0D37C681}"/>
          </ac:spMkLst>
        </pc:spChg>
        <pc:spChg chg="add">
          <ac:chgData name="Debbie Mahoney" userId="e337e759d33837c5" providerId="LiveId" clId="{B6578B96-7140-4036-90BE-1EEEE6F46F20}" dt="2024-05-27T12:30:24.477" v="10447" actId="26606"/>
          <ac:spMkLst>
            <pc:docMk/>
            <pc:sldMk cId="2661414613" sldId="263"/>
            <ac:spMk id="41" creationId="{9A72E43A-2FC3-43A9-8E8E-0BF749E66E4F}"/>
          </ac:spMkLst>
        </pc:spChg>
        <pc:spChg chg="add del">
          <ac:chgData name="Debbie Mahoney" userId="e337e759d33837c5" providerId="LiveId" clId="{B6578B96-7140-4036-90BE-1EEEE6F46F20}" dt="2024-05-27T11:41:53.482" v="10262" actId="26606"/>
          <ac:spMkLst>
            <pc:docMk/>
            <pc:sldMk cId="2661414613" sldId="263"/>
            <ac:spMk id="42" creationId="{8FC8C21F-9484-4A71-ABFA-6C10682FAC3E}"/>
          </ac:spMkLst>
        </pc:spChg>
        <pc:spChg chg="add del">
          <ac:chgData name="Debbie Mahoney" userId="e337e759d33837c5" providerId="LiveId" clId="{B6578B96-7140-4036-90BE-1EEEE6F46F20}" dt="2024-05-27T11:41:53.482" v="10262" actId="26606"/>
          <ac:spMkLst>
            <pc:docMk/>
            <pc:sldMk cId="2661414613" sldId="263"/>
            <ac:spMk id="44" creationId="{2C444748-5A8D-4B53-89FE-42B455DFA2D1}"/>
          </ac:spMkLst>
        </pc:spChg>
        <pc:spChg chg="add del">
          <ac:chgData name="Debbie Mahoney" userId="e337e759d33837c5" providerId="LiveId" clId="{B6578B96-7140-4036-90BE-1EEEE6F46F20}" dt="2024-05-27T11:41:53.482" v="10262" actId="26606"/>
          <ac:spMkLst>
            <pc:docMk/>
            <pc:sldMk cId="2661414613" sldId="263"/>
            <ac:spMk id="46" creationId="{F4FFA271-A10A-4AC3-8F06-E3313A197A80}"/>
          </ac:spMkLst>
        </pc:spChg>
        <pc:spChg chg="add del">
          <ac:chgData name="Debbie Mahoney" userId="e337e759d33837c5" providerId="LiveId" clId="{B6578B96-7140-4036-90BE-1EEEE6F46F20}" dt="2024-05-27T11:42:04.014" v="10264" actId="26606"/>
          <ac:spMkLst>
            <pc:docMk/>
            <pc:sldMk cId="2661414613" sldId="263"/>
            <ac:spMk id="48" creationId="{EA518CE4-E4D4-4D8A-980F-6D692AC96949}"/>
          </ac:spMkLst>
        </pc:spChg>
        <pc:spChg chg="add del">
          <ac:chgData name="Debbie Mahoney" userId="e337e759d33837c5" providerId="LiveId" clId="{B6578B96-7140-4036-90BE-1EEEE6F46F20}" dt="2024-05-27T11:42:04.014" v="10264" actId="26606"/>
          <ac:spMkLst>
            <pc:docMk/>
            <pc:sldMk cId="2661414613" sldId="263"/>
            <ac:spMk id="49" creationId="{F82BF3E2-EB0E-40D6-8835-2367A5316CA4}"/>
          </ac:spMkLst>
        </pc:spChg>
        <pc:spChg chg="add del">
          <ac:chgData name="Debbie Mahoney" userId="e337e759d33837c5" providerId="LiveId" clId="{B6578B96-7140-4036-90BE-1EEEE6F46F20}" dt="2024-05-27T11:42:04.014" v="10264" actId="26606"/>
          <ac:spMkLst>
            <pc:docMk/>
            <pc:sldMk cId="2661414613" sldId="263"/>
            <ac:spMk id="50" creationId="{481E86DD-89E6-42B2-8675-84B7C56BFF7D}"/>
          </ac:spMkLst>
        </pc:spChg>
        <pc:spChg chg="add del">
          <ac:chgData name="Debbie Mahoney" userId="e337e759d33837c5" providerId="LiveId" clId="{B6578B96-7140-4036-90BE-1EEEE6F46F20}" dt="2024-05-27T11:42:17.096" v="10268" actId="26606"/>
          <ac:spMkLst>
            <pc:docMk/>
            <pc:sldMk cId="2661414613" sldId="263"/>
            <ac:spMk id="59" creationId="{42A4FC2C-047E-45A5-965D-8E1E3BF09BC6}"/>
          </ac:spMkLst>
        </pc:spChg>
        <pc:picChg chg="add del mod">
          <ac:chgData name="Debbie Mahoney" userId="e337e759d33837c5" providerId="LiveId" clId="{B6578B96-7140-4036-90BE-1EEEE6F46F20}" dt="2024-05-27T11:39:23.875" v="10244" actId="478"/>
          <ac:picMkLst>
            <pc:docMk/>
            <pc:sldMk cId="2661414613" sldId="263"/>
            <ac:picMk id="4" creationId="{FBE1570A-E1E5-E062-70EB-9969D07A7351}"/>
          </ac:picMkLst>
        </pc:picChg>
        <pc:picChg chg="add del mod">
          <ac:chgData name="Debbie Mahoney" userId="e337e759d33837c5" providerId="LiveId" clId="{B6578B96-7140-4036-90BE-1EEEE6F46F20}" dt="2024-05-27T11:39:17.530" v="10239" actId="478"/>
          <ac:picMkLst>
            <pc:docMk/>
            <pc:sldMk cId="2661414613" sldId="263"/>
            <ac:picMk id="5" creationId="{02CAF0ED-9423-851D-FC52-ECA4DD0C3574}"/>
          </ac:picMkLst>
        </pc:picChg>
        <pc:picChg chg="add del mod">
          <ac:chgData name="Debbie Mahoney" userId="e337e759d33837c5" providerId="LiveId" clId="{B6578B96-7140-4036-90BE-1EEEE6F46F20}" dt="2024-05-27T11:39:20.531" v="10241" actId="478"/>
          <ac:picMkLst>
            <pc:docMk/>
            <pc:sldMk cId="2661414613" sldId="263"/>
            <ac:picMk id="7" creationId="{B2EC8640-AD81-4E1E-5203-C5D519C3758B}"/>
          </ac:picMkLst>
        </pc:picChg>
        <pc:picChg chg="add del mod">
          <ac:chgData name="Debbie Mahoney" userId="e337e759d33837c5" providerId="LiveId" clId="{B6578B96-7140-4036-90BE-1EEEE6F46F20}" dt="2024-05-27T11:39:21.812" v="10242" actId="478"/>
          <ac:picMkLst>
            <pc:docMk/>
            <pc:sldMk cId="2661414613" sldId="263"/>
            <ac:picMk id="8" creationId="{53D51533-CAF0-10A6-56ED-2907E5A71B5F}"/>
          </ac:picMkLst>
        </pc:picChg>
        <pc:picChg chg="add del mod">
          <ac:chgData name="Debbie Mahoney" userId="e337e759d33837c5" providerId="LiveId" clId="{B6578B96-7140-4036-90BE-1EEEE6F46F20}" dt="2024-05-27T10:33:16.718" v="9129" actId="21"/>
          <ac:picMkLst>
            <pc:docMk/>
            <pc:sldMk cId="2661414613" sldId="263"/>
            <ac:picMk id="9" creationId="{B0C98E3B-1E24-2EE7-E41E-D50457A54D5F}"/>
          </ac:picMkLst>
        </pc:picChg>
        <pc:picChg chg="add del mod">
          <ac:chgData name="Debbie Mahoney" userId="e337e759d33837c5" providerId="LiveId" clId="{B6578B96-7140-4036-90BE-1EEEE6F46F20}" dt="2024-05-27T11:39:24.844" v="10245" actId="478"/>
          <ac:picMkLst>
            <pc:docMk/>
            <pc:sldMk cId="2661414613" sldId="263"/>
            <ac:picMk id="11" creationId="{C971F778-F96D-4792-3417-CB4A6F1CF775}"/>
          </ac:picMkLst>
        </pc:picChg>
        <pc:picChg chg="add del mod">
          <ac:chgData name="Debbie Mahoney" userId="e337e759d33837c5" providerId="LiveId" clId="{B6578B96-7140-4036-90BE-1EEEE6F46F20}" dt="2024-05-27T11:39:22.922" v="10243" actId="478"/>
          <ac:picMkLst>
            <pc:docMk/>
            <pc:sldMk cId="2661414613" sldId="263"/>
            <ac:picMk id="12" creationId="{2A90BCD8-6989-1FC5-9A0A-1FC9C3D134F2}"/>
          </ac:picMkLst>
        </pc:picChg>
        <pc:picChg chg="add del mod">
          <ac:chgData name="Debbie Mahoney" userId="e337e759d33837c5" providerId="LiveId" clId="{B6578B96-7140-4036-90BE-1EEEE6F46F20}" dt="2024-05-27T11:39:19.264" v="10240" actId="478"/>
          <ac:picMkLst>
            <pc:docMk/>
            <pc:sldMk cId="2661414613" sldId="263"/>
            <ac:picMk id="13" creationId="{3D4C6395-0CB5-3CA7-C157-0A9B7ED65AD0}"/>
          </ac:picMkLst>
        </pc:picChg>
        <pc:picChg chg="add del mod">
          <ac:chgData name="Debbie Mahoney" userId="e337e759d33837c5" providerId="LiveId" clId="{B6578B96-7140-4036-90BE-1EEEE6F46F20}" dt="2024-05-27T11:38:15.597" v="10222" actId="478"/>
          <ac:picMkLst>
            <pc:docMk/>
            <pc:sldMk cId="2661414613" sldId="263"/>
            <ac:picMk id="15" creationId="{974256E1-A97C-A988-E143-7A2B25ECD6F6}"/>
          </ac:picMkLst>
        </pc:picChg>
        <pc:picChg chg="add mod ord">
          <ac:chgData name="Debbie Mahoney" userId="e337e759d33837c5" providerId="LiveId" clId="{B6578B96-7140-4036-90BE-1EEEE6F46F20}" dt="2024-05-27T11:42:57.180" v="10283" actId="26606"/>
          <ac:picMkLst>
            <pc:docMk/>
            <pc:sldMk cId="2661414613" sldId="263"/>
            <ac:picMk id="17" creationId="{2FD5C410-F835-81EC-5BEF-A835A9BEA5D8}"/>
          </ac:picMkLst>
        </pc:picChg>
        <pc:picChg chg="add del">
          <ac:chgData name="Debbie Mahoney" userId="e337e759d33837c5" providerId="LiveId" clId="{B6578B96-7140-4036-90BE-1EEEE6F46F20}" dt="2024-05-27T11:38:26.818" v="10226" actId="26606"/>
          <ac:picMkLst>
            <pc:docMk/>
            <pc:sldMk cId="2661414613" sldId="263"/>
            <ac:picMk id="20" creationId="{FF3E25D7-C2F8-445D-AA42-C1163028DA68}"/>
          </ac:picMkLst>
        </pc:picChg>
        <pc:picChg chg="add mod ord">
          <ac:chgData name="Debbie Mahoney" userId="e337e759d33837c5" providerId="LiveId" clId="{B6578B96-7140-4036-90BE-1EEEE6F46F20}" dt="2024-05-27T11:42:57.180" v="10283" actId="26606"/>
          <ac:picMkLst>
            <pc:docMk/>
            <pc:sldMk cId="2661414613" sldId="263"/>
            <ac:picMk id="21" creationId="{340BF1B0-F4FD-B95A-19F6-A7A2E415D473}"/>
          </ac:picMkLst>
        </pc:picChg>
        <pc:picChg chg="add del">
          <ac:chgData name="Debbie Mahoney" userId="e337e759d33837c5" providerId="LiveId" clId="{B6578B96-7140-4036-90BE-1EEEE6F46F20}" dt="2024-05-27T11:38:38.086" v="10230" actId="26606"/>
          <ac:picMkLst>
            <pc:docMk/>
            <pc:sldMk cId="2661414613" sldId="263"/>
            <ac:picMk id="26" creationId="{08D97526-B9D9-4257-B6A9-9D7988974929}"/>
          </ac:picMkLst>
        </pc:picChg>
        <pc:picChg chg="add mod ord">
          <ac:chgData name="Debbie Mahoney" userId="e337e759d33837c5" providerId="LiveId" clId="{B6578B96-7140-4036-90BE-1EEEE6F46F20}" dt="2024-05-27T12:30:24.477" v="10447" actId="26606"/>
          <ac:picMkLst>
            <pc:docMk/>
            <pc:sldMk cId="2661414613" sldId="263"/>
            <ac:picMk id="27" creationId="{6E8B6DB4-3CAE-90FB-3246-D707A5364A36}"/>
          </ac:picMkLst>
        </pc:picChg>
        <pc:picChg chg="add del mod ord">
          <ac:chgData name="Debbie Mahoney" userId="e337e759d33837c5" providerId="LiveId" clId="{B6578B96-7140-4036-90BE-1EEEE6F46F20}" dt="2024-05-27T12:30:17.163" v="10443" actId="478"/>
          <ac:picMkLst>
            <pc:docMk/>
            <pc:sldMk cId="2661414613" sldId="263"/>
            <ac:picMk id="29" creationId="{9042B87E-5B3F-82CD-4312-222D9B9E2067}"/>
          </ac:picMkLst>
        </pc:picChg>
        <pc:picChg chg="add mod ord">
          <ac:chgData name="Debbie Mahoney" userId="e337e759d33837c5" providerId="LiveId" clId="{B6578B96-7140-4036-90BE-1EEEE6F46F20}" dt="2024-05-27T11:42:57.180" v="10283" actId="26606"/>
          <ac:picMkLst>
            <pc:docMk/>
            <pc:sldMk cId="2661414613" sldId="263"/>
            <ac:picMk id="31" creationId="{314DC05A-6464-0EBE-DB6C-1601FB9A6739}"/>
          </ac:picMkLst>
        </pc:picChg>
        <pc:picChg chg="add mod">
          <ac:chgData name="Debbie Mahoney" userId="e337e759d33837c5" providerId="LiveId" clId="{B6578B96-7140-4036-90BE-1EEEE6F46F20}" dt="2024-05-27T12:30:24.477" v="10447" actId="26606"/>
          <ac:picMkLst>
            <pc:docMk/>
            <pc:sldMk cId="2661414613" sldId="263"/>
            <ac:picMk id="39" creationId="{1CEA545F-8E12-CEB6-BAF3-EA1F46E40D9D}"/>
          </ac:picMkLst>
        </pc:picChg>
        <pc:cxnChg chg="add del">
          <ac:chgData name="Debbie Mahoney" userId="e337e759d33837c5" providerId="LiveId" clId="{B6578B96-7140-4036-90BE-1EEEE6F46F20}" dt="2024-05-27T11:42:06.030" v="10266" actId="26606"/>
          <ac:cxnSpMkLst>
            <pc:docMk/>
            <pc:sldMk cId="2661414613" sldId="263"/>
            <ac:cxnSpMk id="52" creationId="{B817B4B8-5E01-4B44-BC25-876D56C12149}"/>
          </ac:cxnSpMkLst>
        </pc:cxnChg>
        <pc:cxnChg chg="add del">
          <ac:chgData name="Debbie Mahoney" userId="e337e759d33837c5" providerId="LiveId" clId="{B6578B96-7140-4036-90BE-1EEEE6F46F20}" dt="2024-05-27T11:42:06.030" v="10266" actId="26606"/>
          <ac:cxnSpMkLst>
            <pc:docMk/>
            <pc:sldMk cId="2661414613" sldId="263"/>
            <ac:cxnSpMk id="53" creationId="{D683D1A4-93E5-4A4D-B103-8223A220EB2B}"/>
          </ac:cxnSpMkLst>
        </pc:cxnChg>
        <pc:cxnChg chg="add del">
          <ac:chgData name="Debbie Mahoney" userId="e337e759d33837c5" providerId="LiveId" clId="{B6578B96-7140-4036-90BE-1EEEE6F46F20}" dt="2024-05-27T11:42:06.030" v="10266" actId="26606"/>
          <ac:cxnSpMkLst>
            <pc:docMk/>
            <pc:sldMk cId="2661414613" sldId="263"/>
            <ac:cxnSpMk id="54" creationId="{B0E8ABF4-C289-489E-BEFB-3077F9D9C773}"/>
          </ac:cxnSpMkLst>
        </pc:cxnChg>
        <pc:cxnChg chg="add del">
          <ac:chgData name="Debbie Mahoney" userId="e337e759d33837c5" providerId="LiveId" clId="{B6578B96-7140-4036-90BE-1EEEE6F46F20}" dt="2024-05-27T11:42:06.030" v="10266" actId="26606"/>
          <ac:cxnSpMkLst>
            <pc:docMk/>
            <pc:sldMk cId="2661414613" sldId="263"/>
            <ac:cxnSpMk id="55" creationId="{7989CFA0-35DD-4943-B365-488C66B9B192}"/>
          </ac:cxnSpMkLst>
        </pc:cxnChg>
        <pc:cxnChg chg="add del">
          <ac:chgData name="Debbie Mahoney" userId="e337e759d33837c5" providerId="LiveId" clId="{B6578B96-7140-4036-90BE-1EEEE6F46F20}" dt="2024-05-27T11:42:06.030" v="10266" actId="26606"/>
          <ac:cxnSpMkLst>
            <pc:docMk/>
            <pc:sldMk cId="2661414613" sldId="263"/>
            <ac:cxnSpMk id="56" creationId="{688AD040-1A2B-4FB4-A345-7B9F3E5ED9B0}"/>
          </ac:cxnSpMkLst>
        </pc:cxnChg>
        <pc:cxnChg chg="add del">
          <ac:chgData name="Debbie Mahoney" userId="e337e759d33837c5" providerId="LiveId" clId="{B6578B96-7140-4036-90BE-1EEEE6F46F20}" dt="2024-05-27T11:42:06.030" v="10266" actId="26606"/>
          <ac:cxnSpMkLst>
            <pc:docMk/>
            <pc:sldMk cId="2661414613" sldId="263"/>
            <ac:cxnSpMk id="57" creationId="{823B704A-724B-41D6-8F33-76939E727D2A}"/>
          </ac:cxnSpMkLst>
        </pc:cxnChg>
      </pc:sldChg>
      <pc:sldChg chg="addSp modSp new del mod">
        <pc:chgData name="Debbie Mahoney" userId="e337e759d33837c5" providerId="LiveId" clId="{B6578B96-7140-4036-90BE-1EEEE6F46F20}" dt="2024-05-27T13:49:27.205" v="10747" actId="47"/>
        <pc:sldMkLst>
          <pc:docMk/>
          <pc:sldMk cId="3588717027" sldId="264"/>
        </pc:sldMkLst>
        <pc:spChg chg="add mod">
          <ac:chgData name="Debbie Mahoney" userId="e337e759d33837c5" providerId="LiveId" clId="{B6578B96-7140-4036-90BE-1EEEE6F46F20}" dt="2024-05-04T15:42:53.035" v="2879" actId="20577"/>
          <ac:spMkLst>
            <pc:docMk/>
            <pc:sldMk cId="3588717027" sldId="264"/>
            <ac:spMk id="2" creationId="{31A17B1C-74AD-F1E3-A5CB-82DD50E761CC}"/>
          </ac:spMkLst>
        </pc:spChg>
      </pc:sldChg>
      <pc:sldChg chg="addSp delSp modSp new del mod setBg modNotesTx">
        <pc:chgData name="Debbie Mahoney" userId="e337e759d33837c5" providerId="LiveId" clId="{B6578B96-7140-4036-90BE-1EEEE6F46F20}" dt="2024-05-27T13:59:01.623" v="10765" actId="47"/>
        <pc:sldMkLst>
          <pc:docMk/>
          <pc:sldMk cId="239970531" sldId="265"/>
        </pc:sldMkLst>
        <pc:spChg chg="add del mod">
          <ac:chgData name="Debbie Mahoney" userId="e337e759d33837c5" providerId="LiveId" clId="{B6578B96-7140-4036-90BE-1EEEE6F46F20}" dt="2024-05-27T12:44:02.158" v="10507"/>
          <ac:spMkLst>
            <pc:docMk/>
            <pc:sldMk cId="239970531" sldId="265"/>
            <ac:spMk id="2" creationId="{A75D8A29-7457-EFAB-9678-0D01DF920308}"/>
          </ac:spMkLst>
        </pc:spChg>
        <pc:spChg chg="add">
          <ac:chgData name="Debbie Mahoney" userId="e337e759d33837c5" providerId="LiveId" clId="{B6578B96-7140-4036-90BE-1EEEE6F46F20}" dt="2024-05-27T12:47:39.717" v="10517" actId="26606"/>
          <ac:spMkLst>
            <pc:docMk/>
            <pc:sldMk cId="239970531" sldId="265"/>
            <ac:spMk id="13" creationId="{56827C3C-D52F-46CE-A441-3CD6A1A6A0A2}"/>
          </ac:spMkLst>
        </pc:spChg>
        <pc:spChg chg="add">
          <ac:chgData name="Debbie Mahoney" userId="e337e759d33837c5" providerId="LiveId" clId="{B6578B96-7140-4036-90BE-1EEEE6F46F20}" dt="2024-05-27T12:47:39.717" v="10517" actId="26606"/>
          <ac:spMkLst>
            <pc:docMk/>
            <pc:sldMk cId="239970531" sldId="265"/>
            <ac:spMk id="15" creationId="{F52A8B51-0A89-497B-B882-6658E029A3F9}"/>
          </ac:spMkLst>
        </pc:spChg>
        <pc:spChg chg="add">
          <ac:chgData name="Debbie Mahoney" userId="e337e759d33837c5" providerId="LiveId" clId="{B6578B96-7140-4036-90BE-1EEEE6F46F20}" dt="2024-05-27T12:47:39.717" v="10517" actId="26606"/>
          <ac:spMkLst>
            <pc:docMk/>
            <pc:sldMk cId="239970531" sldId="265"/>
            <ac:spMk id="17" creationId="{EB1CEFBF-6F09-4052-862B-E219DA15757E}"/>
          </ac:spMkLst>
        </pc:spChg>
        <pc:spChg chg="add">
          <ac:chgData name="Debbie Mahoney" userId="e337e759d33837c5" providerId="LiveId" clId="{B6578B96-7140-4036-90BE-1EEEE6F46F20}" dt="2024-05-27T12:47:39.717" v="10517" actId="26606"/>
          <ac:spMkLst>
            <pc:docMk/>
            <pc:sldMk cId="239970531" sldId="265"/>
            <ac:spMk id="19" creationId="{BCB5D417-2A71-445D-B4C7-9E814D633D33}"/>
          </ac:spMkLst>
        </pc:spChg>
        <pc:picChg chg="add del mod ord">
          <ac:chgData name="Debbie Mahoney" userId="e337e759d33837c5" providerId="LiveId" clId="{B6578B96-7140-4036-90BE-1EEEE6F46F20}" dt="2024-05-27T13:58:58.779" v="10764" actId="478"/>
          <ac:picMkLst>
            <pc:docMk/>
            <pc:sldMk cId="239970531" sldId="265"/>
            <ac:picMk id="4" creationId="{1801FB8E-FFE4-95B2-3895-DECFA5D9A6DA}"/>
          </ac:picMkLst>
        </pc:picChg>
        <pc:picChg chg="add mod">
          <ac:chgData name="Debbie Mahoney" userId="e337e759d33837c5" providerId="LiveId" clId="{B6578B96-7140-4036-90BE-1EEEE6F46F20}" dt="2024-05-27T13:58:51.716" v="10762" actId="1076"/>
          <ac:picMkLst>
            <pc:docMk/>
            <pc:sldMk cId="239970531" sldId="265"/>
            <ac:picMk id="6" creationId="{DAAF5D12-638A-D288-921A-C4EA7D911627}"/>
          </ac:picMkLst>
        </pc:picChg>
        <pc:picChg chg="add mod">
          <ac:chgData name="Debbie Mahoney" userId="e337e759d33837c5" providerId="LiveId" clId="{B6578B96-7140-4036-90BE-1EEEE6F46F20}" dt="2024-05-27T12:47:39.717" v="10517" actId="26606"/>
          <ac:picMkLst>
            <pc:docMk/>
            <pc:sldMk cId="239970531" sldId="265"/>
            <ac:picMk id="8" creationId="{2D1302B2-DFEA-7486-EE9E-AF930466C4F3}"/>
          </ac:picMkLst>
        </pc:picChg>
        <pc:picChg chg="add del mod">
          <ac:chgData name="Debbie Mahoney" userId="e337e759d33837c5" providerId="LiveId" clId="{B6578B96-7140-4036-90BE-1EEEE6F46F20}" dt="2024-05-27T13:58:38.940" v="10759" actId="478"/>
          <ac:picMkLst>
            <pc:docMk/>
            <pc:sldMk cId="239970531" sldId="265"/>
            <ac:picMk id="10" creationId="{B6249311-9A88-2078-7BC9-372A433A1DF5}"/>
          </ac:picMkLst>
        </pc:picChg>
      </pc:sldChg>
      <pc:sldChg chg="addSp delSp modSp new del mod">
        <pc:chgData name="Debbie Mahoney" userId="e337e759d33837c5" providerId="LiveId" clId="{B6578B96-7140-4036-90BE-1EEEE6F46F20}" dt="2024-05-27T14:30:02.676" v="11651" actId="47"/>
        <pc:sldMkLst>
          <pc:docMk/>
          <pc:sldMk cId="3667335678" sldId="266"/>
        </pc:sldMkLst>
        <pc:spChg chg="add del mod">
          <ac:chgData name="Debbie Mahoney" userId="e337e759d33837c5" providerId="LiveId" clId="{B6578B96-7140-4036-90BE-1EEEE6F46F20}" dt="2024-05-04T15:10:55.051" v="1284"/>
          <ac:spMkLst>
            <pc:docMk/>
            <pc:sldMk cId="3667335678" sldId="266"/>
            <ac:spMk id="2" creationId="{E0C73EC6-5140-8144-19F8-BA7DA6006801}"/>
          </ac:spMkLst>
        </pc:spChg>
        <pc:spChg chg="add mod">
          <ac:chgData name="Debbie Mahoney" userId="e337e759d33837c5" providerId="LiveId" clId="{B6578B96-7140-4036-90BE-1EEEE6F46F20}" dt="2024-05-06T11:15:33.996" v="6571" actId="6549"/>
          <ac:spMkLst>
            <pc:docMk/>
            <pc:sldMk cId="3667335678" sldId="266"/>
            <ac:spMk id="3" creationId="{3CD44DDC-4272-62B1-67DC-7482351DD88E}"/>
          </ac:spMkLst>
        </pc:spChg>
      </pc:sldChg>
      <pc:sldChg chg="addSp modSp new del mod">
        <pc:chgData name="Debbie Mahoney" userId="e337e759d33837c5" providerId="LiveId" clId="{B6578B96-7140-4036-90BE-1EEEE6F46F20}" dt="2024-05-27T14:30:52.392" v="11712" actId="47"/>
        <pc:sldMkLst>
          <pc:docMk/>
          <pc:sldMk cId="3704640552" sldId="267"/>
        </pc:sldMkLst>
        <pc:spChg chg="add mod">
          <ac:chgData name="Debbie Mahoney" userId="e337e759d33837c5" providerId="LiveId" clId="{B6578B96-7140-4036-90BE-1EEEE6F46F20}" dt="2024-05-04T15:14:21.339" v="1537" actId="20577"/>
          <ac:spMkLst>
            <pc:docMk/>
            <pc:sldMk cId="3704640552" sldId="267"/>
            <ac:spMk id="2" creationId="{FFCF9479-D659-940E-93A4-F94986E6B253}"/>
          </ac:spMkLst>
        </pc:spChg>
      </pc:sldChg>
      <pc:sldChg chg="addSp delSp modSp new mod setBg setClrOvrMap modNotesTx">
        <pc:chgData name="Debbie Mahoney" userId="e337e759d33837c5" providerId="LiveId" clId="{B6578B96-7140-4036-90BE-1EEEE6F46F20}" dt="2024-05-27T15:14:14.659" v="12115" actId="20577"/>
        <pc:sldMkLst>
          <pc:docMk/>
          <pc:sldMk cId="172099465" sldId="268"/>
        </pc:sldMkLst>
        <pc:spChg chg="add del mod ord">
          <ac:chgData name="Debbie Mahoney" userId="e337e759d33837c5" providerId="LiveId" clId="{B6578B96-7140-4036-90BE-1EEEE6F46F20}" dt="2024-05-27T14:47:00.932" v="11927" actId="26606"/>
          <ac:spMkLst>
            <pc:docMk/>
            <pc:sldMk cId="172099465" sldId="268"/>
            <ac:spMk id="2" creationId="{6AE1E883-2428-40E2-9622-0BC42AFB6928}"/>
          </ac:spMkLst>
        </pc:spChg>
        <pc:spChg chg="add del">
          <ac:chgData name="Debbie Mahoney" userId="e337e759d33837c5" providerId="LiveId" clId="{B6578B96-7140-4036-90BE-1EEEE6F46F20}" dt="2024-05-27T14:47:11.883" v="11932" actId="26606"/>
          <ac:spMkLst>
            <pc:docMk/>
            <pc:sldMk cId="172099465" sldId="268"/>
            <ac:spMk id="19" creationId="{E1750109-3B91-4506-B997-0CD8E35A1488}"/>
          </ac:spMkLst>
        </pc:spChg>
        <pc:spChg chg="add mod">
          <ac:chgData name="Debbie Mahoney" userId="e337e759d33837c5" providerId="LiveId" clId="{B6578B96-7140-4036-90BE-1EEEE6F46F20}" dt="2024-05-27T14:49:48.190" v="11967" actId="14861"/>
          <ac:spMkLst>
            <pc:docMk/>
            <pc:sldMk cId="172099465" sldId="268"/>
            <ac:spMk id="20" creationId="{9E00BDC6-402F-DF2E-CF40-E864015FF7EA}"/>
          </ac:spMkLst>
        </pc:spChg>
        <pc:spChg chg="add del">
          <ac:chgData name="Debbie Mahoney" userId="e337e759d33837c5" providerId="LiveId" clId="{B6578B96-7140-4036-90BE-1EEEE6F46F20}" dt="2024-05-27T14:47:11.883" v="11932" actId="26606"/>
          <ac:spMkLst>
            <pc:docMk/>
            <pc:sldMk cId="172099465" sldId="268"/>
            <ac:spMk id="21" creationId="{E72D8D1B-59F6-4FF3-8547-9BBB6129F2FA}"/>
          </ac:spMkLst>
        </pc:spChg>
        <pc:spChg chg="add del">
          <ac:chgData name="Debbie Mahoney" userId="e337e759d33837c5" providerId="LiveId" clId="{B6578B96-7140-4036-90BE-1EEEE6F46F20}" dt="2024-05-27T14:47:11.883" v="11932" actId="26606"/>
          <ac:spMkLst>
            <pc:docMk/>
            <pc:sldMk cId="172099465" sldId="268"/>
            <ac:spMk id="23" creationId="{14044C96-7CFD-44DB-A579-D77B0D37C681}"/>
          </ac:spMkLst>
        </pc:spChg>
        <pc:spChg chg="add del">
          <ac:chgData name="Debbie Mahoney" userId="e337e759d33837c5" providerId="LiveId" clId="{B6578B96-7140-4036-90BE-1EEEE6F46F20}" dt="2024-05-27T14:47:11.883" v="11932" actId="26606"/>
          <ac:spMkLst>
            <pc:docMk/>
            <pc:sldMk cId="172099465" sldId="268"/>
            <ac:spMk id="25" creationId="{8FC8C21F-9484-4A71-ABFA-6C10682FAC3E}"/>
          </ac:spMkLst>
        </pc:spChg>
        <pc:spChg chg="add del">
          <ac:chgData name="Debbie Mahoney" userId="e337e759d33837c5" providerId="LiveId" clId="{B6578B96-7140-4036-90BE-1EEEE6F46F20}" dt="2024-05-27T14:47:11.883" v="11932" actId="26606"/>
          <ac:spMkLst>
            <pc:docMk/>
            <pc:sldMk cId="172099465" sldId="268"/>
            <ac:spMk id="27" creationId="{2C444748-5A8D-4B53-89FE-42B455DFA2D1}"/>
          </ac:spMkLst>
        </pc:spChg>
        <pc:spChg chg="add del">
          <ac:chgData name="Debbie Mahoney" userId="e337e759d33837c5" providerId="LiveId" clId="{B6578B96-7140-4036-90BE-1EEEE6F46F20}" dt="2024-05-27T14:47:11.883" v="11932" actId="26606"/>
          <ac:spMkLst>
            <pc:docMk/>
            <pc:sldMk cId="172099465" sldId="268"/>
            <ac:spMk id="29" creationId="{F4FFA271-A10A-4AC3-8F06-E3313A197A80}"/>
          </ac:spMkLst>
        </pc:spChg>
        <pc:spChg chg="add del">
          <ac:chgData name="Debbie Mahoney" userId="e337e759d33837c5" providerId="LiveId" clId="{B6578B96-7140-4036-90BE-1EEEE6F46F20}" dt="2024-05-27T14:46:36.840" v="11917" actId="26606"/>
          <ac:spMkLst>
            <pc:docMk/>
            <pc:sldMk cId="172099465" sldId="268"/>
            <ac:spMk id="34" creationId="{E1750109-3B91-4506-B997-0CD8E35A1488}"/>
          </ac:spMkLst>
        </pc:spChg>
        <pc:spChg chg="add del">
          <ac:chgData name="Debbie Mahoney" userId="e337e759d33837c5" providerId="LiveId" clId="{B6578B96-7140-4036-90BE-1EEEE6F46F20}" dt="2024-05-27T14:46:36.840" v="11917" actId="26606"/>
          <ac:spMkLst>
            <pc:docMk/>
            <pc:sldMk cId="172099465" sldId="268"/>
            <ac:spMk id="36" creationId="{E72D8D1B-59F6-4FF3-8547-9BBB6129F2FA}"/>
          </ac:spMkLst>
        </pc:spChg>
        <pc:spChg chg="add del">
          <ac:chgData name="Debbie Mahoney" userId="e337e759d33837c5" providerId="LiveId" clId="{B6578B96-7140-4036-90BE-1EEEE6F46F20}" dt="2024-05-27T14:46:36.840" v="11917" actId="26606"/>
          <ac:spMkLst>
            <pc:docMk/>
            <pc:sldMk cId="172099465" sldId="268"/>
            <ac:spMk id="38" creationId="{2C444748-5A8D-4B53-89FE-42B455DFA2D1}"/>
          </ac:spMkLst>
        </pc:spChg>
        <pc:spChg chg="add del">
          <ac:chgData name="Debbie Mahoney" userId="e337e759d33837c5" providerId="LiveId" clId="{B6578B96-7140-4036-90BE-1EEEE6F46F20}" dt="2024-05-27T14:46:36.840" v="11917" actId="26606"/>
          <ac:spMkLst>
            <pc:docMk/>
            <pc:sldMk cId="172099465" sldId="268"/>
            <ac:spMk id="40" creationId="{14044C96-7CFD-44DB-A579-D77B0D37C681}"/>
          </ac:spMkLst>
        </pc:spChg>
        <pc:spChg chg="add del">
          <ac:chgData name="Debbie Mahoney" userId="e337e759d33837c5" providerId="LiveId" clId="{B6578B96-7140-4036-90BE-1EEEE6F46F20}" dt="2024-05-27T14:46:36.840" v="11917" actId="26606"/>
          <ac:spMkLst>
            <pc:docMk/>
            <pc:sldMk cId="172099465" sldId="268"/>
            <ac:spMk id="42" creationId="{8FC8C21F-9484-4A71-ABFA-6C10682FAC3E}"/>
          </ac:spMkLst>
        </pc:spChg>
        <pc:spChg chg="add del">
          <ac:chgData name="Debbie Mahoney" userId="e337e759d33837c5" providerId="LiveId" clId="{B6578B96-7140-4036-90BE-1EEEE6F46F20}" dt="2024-05-27T14:46:36.840" v="11917" actId="26606"/>
          <ac:spMkLst>
            <pc:docMk/>
            <pc:sldMk cId="172099465" sldId="268"/>
            <ac:spMk id="44" creationId="{F4FFA271-A10A-4AC3-8F06-E3313A197A80}"/>
          </ac:spMkLst>
        </pc:spChg>
        <pc:spChg chg="add del">
          <ac:chgData name="Debbie Mahoney" userId="e337e759d33837c5" providerId="LiveId" clId="{B6578B96-7140-4036-90BE-1EEEE6F46F20}" dt="2024-05-27T14:46:36.840" v="11917" actId="26606"/>
          <ac:spMkLst>
            <pc:docMk/>
            <pc:sldMk cId="172099465" sldId="268"/>
            <ac:spMk id="46" creationId="{7F9FE375-3674-4B26-B67B-30AFAF78CC57}"/>
          </ac:spMkLst>
        </pc:spChg>
        <pc:spChg chg="add del">
          <ac:chgData name="Debbie Mahoney" userId="e337e759d33837c5" providerId="LiveId" clId="{B6578B96-7140-4036-90BE-1EEEE6F46F20}" dt="2024-05-27T14:46:41.560" v="11919" actId="26606"/>
          <ac:spMkLst>
            <pc:docMk/>
            <pc:sldMk cId="172099465" sldId="268"/>
            <ac:spMk id="48" creationId="{EA518CE4-E4D4-4D8A-980F-6D692AC96949}"/>
          </ac:spMkLst>
        </pc:spChg>
        <pc:spChg chg="add del">
          <ac:chgData name="Debbie Mahoney" userId="e337e759d33837c5" providerId="LiveId" clId="{B6578B96-7140-4036-90BE-1EEEE6F46F20}" dt="2024-05-27T14:46:41.560" v="11919" actId="26606"/>
          <ac:spMkLst>
            <pc:docMk/>
            <pc:sldMk cId="172099465" sldId="268"/>
            <ac:spMk id="49" creationId="{F82BF3E2-EB0E-40D6-8835-2367A5316CA4}"/>
          </ac:spMkLst>
        </pc:spChg>
        <pc:spChg chg="add del">
          <ac:chgData name="Debbie Mahoney" userId="e337e759d33837c5" providerId="LiveId" clId="{B6578B96-7140-4036-90BE-1EEEE6F46F20}" dt="2024-05-27T14:46:41.560" v="11919" actId="26606"/>
          <ac:spMkLst>
            <pc:docMk/>
            <pc:sldMk cId="172099465" sldId="268"/>
            <ac:spMk id="50" creationId="{481E86DD-89E6-42B2-8675-84B7C56BFF7D}"/>
          </ac:spMkLst>
        </pc:spChg>
        <pc:spChg chg="add del">
          <ac:chgData name="Debbie Mahoney" userId="e337e759d33837c5" providerId="LiveId" clId="{B6578B96-7140-4036-90BE-1EEEE6F46F20}" dt="2024-05-27T14:46:41.560" v="11919" actId="26606"/>
          <ac:spMkLst>
            <pc:docMk/>
            <pc:sldMk cId="172099465" sldId="268"/>
            <ac:spMk id="51" creationId="{5EFE9E4D-D93B-4B04-A3B5-234F5DBB9EAE}"/>
          </ac:spMkLst>
        </pc:spChg>
        <pc:spChg chg="add del">
          <ac:chgData name="Debbie Mahoney" userId="e337e759d33837c5" providerId="LiveId" clId="{B6578B96-7140-4036-90BE-1EEEE6F46F20}" dt="2024-05-27T14:46:52.971" v="11923" actId="26606"/>
          <ac:spMkLst>
            <pc:docMk/>
            <pc:sldMk cId="172099465" sldId="268"/>
            <ac:spMk id="52" creationId="{DFF0A7ED-5A26-4A0B-9652-451FA648B0A9}"/>
          </ac:spMkLst>
        </pc:spChg>
        <pc:spChg chg="add del">
          <ac:chgData name="Debbie Mahoney" userId="e337e759d33837c5" providerId="LiveId" clId="{B6578B96-7140-4036-90BE-1EEEE6F46F20}" dt="2024-05-27T14:46:50.315" v="11921" actId="26606"/>
          <ac:spMkLst>
            <pc:docMk/>
            <pc:sldMk cId="172099465" sldId="268"/>
            <ac:spMk id="53" creationId="{E6F01E9F-6B0E-4CF9-87AF-27ECD8D4602A}"/>
          </ac:spMkLst>
        </pc:spChg>
        <pc:spChg chg="add del">
          <ac:chgData name="Debbie Mahoney" userId="e337e759d33837c5" providerId="LiveId" clId="{B6578B96-7140-4036-90BE-1EEEE6F46F20}" dt="2024-05-27T14:46:52.971" v="11923" actId="26606"/>
          <ac:spMkLst>
            <pc:docMk/>
            <pc:sldMk cId="172099465" sldId="268"/>
            <ac:spMk id="54" creationId="{90DE8476-E2E9-4B8F-810F-3813A8B97346}"/>
          </ac:spMkLst>
        </pc:spChg>
        <pc:spChg chg="add del">
          <ac:chgData name="Debbie Mahoney" userId="e337e759d33837c5" providerId="LiveId" clId="{B6578B96-7140-4036-90BE-1EEEE6F46F20}" dt="2024-05-27T14:46:52.971" v="11923" actId="26606"/>
          <ac:spMkLst>
            <pc:docMk/>
            <pc:sldMk cId="172099465" sldId="268"/>
            <ac:spMk id="55" creationId="{B710D853-C656-48E9-88D0-4172B9FD90D2}"/>
          </ac:spMkLst>
        </pc:spChg>
        <pc:spChg chg="add del">
          <ac:chgData name="Debbie Mahoney" userId="e337e759d33837c5" providerId="LiveId" clId="{B6578B96-7140-4036-90BE-1EEEE6F46F20}" dt="2024-05-27T14:46:52.971" v="11923" actId="26606"/>
          <ac:spMkLst>
            <pc:docMk/>
            <pc:sldMk cId="172099465" sldId="268"/>
            <ac:spMk id="56" creationId="{D60EC564-7031-487D-B737-44BCCF0A2449}"/>
          </ac:spMkLst>
        </pc:spChg>
        <pc:spChg chg="add del">
          <ac:chgData name="Debbie Mahoney" userId="e337e759d33837c5" providerId="LiveId" clId="{B6578B96-7140-4036-90BE-1EEEE6F46F20}" dt="2024-05-27T14:46:52.971" v="11923" actId="26606"/>
          <ac:spMkLst>
            <pc:docMk/>
            <pc:sldMk cId="172099465" sldId="268"/>
            <ac:spMk id="57" creationId="{E1FB3D03-386F-4B20-BFF7-5A6FF3C2DF82}"/>
          </ac:spMkLst>
        </pc:spChg>
        <pc:spChg chg="add del">
          <ac:chgData name="Debbie Mahoney" userId="e337e759d33837c5" providerId="LiveId" clId="{B6578B96-7140-4036-90BE-1EEEE6F46F20}" dt="2024-05-27T14:46:52.971" v="11923" actId="26606"/>
          <ac:spMkLst>
            <pc:docMk/>
            <pc:sldMk cId="172099465" sldId="268"/>
            <ac:spMk id="58" creationId="{297C449B-67BB-4D99-86C4-E6ECDEA6913F}"/>
          </ac:spMkLst>
        </pc:spChg>
        <pc:spChg chg="add del">
          <ac:chgData name="Debbie Mahoney" userId="e337e759d33837c5" providerId="LiveId" clId="{B6578B96-7140-4036-90BE-1EEEE6F46F20}" dt="2024-05-27T14:46:52.971" v="11923" actId="26606"/>
          <ac:spMkLst>
            <pc:docMk/>
            <pc:sldMk cId="172099465" sldId="268"/>
            <ac:spMk id="59" creationId="{8C9D831B-1474-4A35-98F0-2826A355CA81}"/>
          </ac:spMkLst>
        </pc:spChg>
        <pc:spChg chg="add del">
          <ac:chgData name="Debbie Mahoney" userId="e337e759d33837c5" providerId="LiveId" clId="{B6578B96-7140-4036-90BE-1EEEE6F46F20}" dt="2024-05-27T14:46:52.971" v="11923" actId="26606"/>
          <ac:spMkLst>
            <pc:docMk/>
            <pc:sldMk cId="172099465" sldId="268"/>
            <ac:spMk id="60" creationId="{F06855A1-3939-493B-A968-91A546D8D0D2}"/>
          </ac:spMkLst>
        </pc:spChg>
        <pc:spChg chg="add del">
          <ac:chgData name="Debbie Mahoney" userId="e337e759d33837c5" providerId="LiveId" clId="{B6578B96-7140-4036-90BE-1EEEE6F46F20}" dt="2024-05-27T14:46:52.971" v="11923" actId="26606"/>
          <ac:spMkLst>
            <pc:docMk/>
            <pc:sldMk cId="172099465" sldId="268"/>
            <ac:spMk id="61" creationId="{FF35A874-2690-497F-80A0-03675049438E}"/>
          </ac:spMkLst>
        </pc:spChg>
        <pc:spChg chg="add del">
          <ac:chgData name="Debbie Mahoney" userId="e337e759d33837c5" providerId="LiveId" clId="{B6578B96-7140-4036-90BE-1EEEE6F46F20}" dt="2024-05-27T14:46:52.971" v="11923" actId="26606"/>
          <ac:spMkLst>
            <pc:docMk/>
            <pc:sldMk cId="172099465" sldId="268"/>
            <ac:spMk id="62" creationId="{946410AA-0894-4BBC-A1E1-6BB8EF472BE8}"/>
          </ac:spMkLst>
        </pc:spChg>
        <pc:spChg chg="add del">
          <ac:chgData name="Debbie Mahoney" userId="e337e759d33837c5" providerId="LiveId" clId="{B6578B96-7140-4036-90BE-1EEEE6F46F20}" dt="2024-05-27T14:46:52.971" v="11923" actId="26606"/>
          <ac:spMkLst>
            <pc:docMk/>
            <pc:sldMk cId="172099465" sldId="268"/>
            <ac:spMk id="63" creationId="{4F43A2AA-A3AE-43B9-B9B7-842ECCD0365E}"/>
          </ac:spMkLst>
        </pc:spChg>
        <pc:spChg chg="add del">
          <ac:chgData name="Debbie Mahoney" userId="e337e759d33837c5" providerId="LiveId" clId="{B6578B96-7140-4036-90BE-1EEEE6F46F20}" dt="2024-05-27T14:46:52.971" v="11923" actId="26606"/>
          <ac:spMkLst>
            <pc:docMk/>
            <pc:sldMk cId="172099465" sldId="268"/>
            <ac:spMk id="64" creationId="{5A6B1504-B867-4CAB-81BE-8E02622EC7FD}"/>
          </ac:spMkLst>
        </pc:spChg>
        <pc:spChg chg="add del">
          <ac:chgData name="Debbie Mahoney" userId="e337e759d33837c5" providerId="LiveId" clId="{B6578B96-7140-4036-90BE-1EEEE6F46F20}" dt="2024-05-27T14:46:52.971" v="11923" actId="26606"/>
          <ac:spMkLst>
            <pc:docMk/>
            <pc:sldMk cId="172099465" sldId="268"/>
            <ac:spMk id="65" creationId="{1F3C359C-B3DD-4FB2-A6F9-1D519B65BAF4}"/>
          </ac:spMkLst>
        </pc:spChg>
        <pc:spChg chg="add del">
          <ac:chgData name="Debbie Mahoney" userId="e337e759d33837c5" providerId="LiveId" clId="{B6578B96-7140-4036-90BE-1EEEE6F46F20}" dt="2024-05-27T14:46:52.971" v="11923" actId="26606"/>
          <ac:spMkLst>
            <pc:docMk/>
            <pc:sldMk cId="172099465" sldId="268"/>
            <ac:spMk id="66" creationId="{A23A79F9-FB31-4A52-80BE-A0AE7AEDFEFC}"/>
          </ac:spMkLst>
        </pc:spChg>
        <pc:spChg chg="add del">
          <ac:chgData name="Debbie Mahoney" userId="e337e759d33837c5" providerId="LiveId" clId="{B6578B96-7140-4036-90BE-1EEEE6F46F20}" dt="2024-05-27T14:46:57.104" v="11925" actId="26606"/>
          <ac:spMkLst>
            <pc:docMk/>
            <pc:sldMk cId="172099465" sldId="268"/>
            <ac:spMk id="68" creationId="{72A4EC06-1934-41CA-947A-1A2AD663408A}"/>
          </ac:spMkLst>
        </pc:spChg>
        <pc:spChg chg="add del">
          <ac:chgData name="Debbie Mahoney" userId="e337e759d33837c5" providerId="LiveId" clId="{B6578B96-7140-4036-90BE-1EEEE6F46F20}" dt="2024-05-27T14:47:00.932" v="11927" actId="26606"/>
          <ac:spMkLst>
            <pc:docMk/>
            <pc:sldMk cId="172099465" sldId="268"/>
            <ac:spMk id="70" creationId="{296BB291-4ABC-48EB-A20E-B11F249FD147}"/>
          </ac:spMkLst>
        </pc:spChg>
        <pc:spChg chg="add del">
          <ac:chgData name="Debbie Mahoney" userId="e337e759d33837c5" providerId="LiveId" clId="{B6578B96-7140-4036-90BE-1EEEE6F46F20}" dt="2024-05-27T14:47:00.932" v="11927" actId="26606"/>
          <ac:spMkLst>
            <pc:docMk/>
            <pc:sldMk cId="172099465" sldId="268"/>
            <ac:spMk id="71" creationId="{EF68680D-88C3-4223-8FF9-B7CEA07C1E90}"/>
          </ac:spMkLst>
        </pc:spChg>
        <pc:spChg chg="add del">
          <ac:chgData name="Debbie Mahoney" userId="e337e759d33837c5" providerId="LiveId" clId="{B6578B96-7140-4036-90BE-1EEEE6F46F20}" dt="2024-05-27T14:47:00.932" v="11927" actId="26606"/>
          <ac:spMkLst>
            <pc:docMk/>
            <pc:sldMk cId="172099465" sldId="268"/>
            <ac:spMk id="72" creationId="{1E45451A-56A1-4D57-8530-06665AB9628F}"/>
          </ac:spMkLst>
        </pc:spChg>
        <pc:spChg chg="add del">
          <ac:chgData name="Debbie Mahoney" userId="e337e759d33837c5" providerId="LiveId" clId="{B6578B96-7140-4036-90BE-1EEEE6F46F20}" dt="2024-05-27T14:47:00.932" v="11927" actId="26606"/>
          <ac:spMkLst>
            <pc:docMk/>
            <pc:sldMk cId="172099465" sldId="268"/>
            <ac:spMk id="73" creationId="{558BA547-98A0-4003-8D14-BEC8A12577D0}"/>
          </ac:spMkLst>
        </pc:spChg>
        <pc:spChg chg="add del">
          <ac:chgData name="Debbie Mahoney" userId="e337e759d33837c5" providerId="LiveId" clId="{B6578B96-7140-4036-90BE-1EEEE6F46F20}" dt="2024-05-27T14:47:00.932" v="11927" actId="26606"/>
          <ac:spMkLst>
            <pc:docMk/>
            <pc:sldMk cId="172099465" sldId="268"/>
            <ac:spMk id="74" creationId="{7C498D76-5C8E-4439-9D70-BA9F56197405}"/>
          </ac:spMkLst>
        </pc:spChg>
        <pc:spChg chg="add del">
          <ac:chgData name="Debbie Mahoney" userId="e337e759d33837c5" providerId="LiveId" clId="{B6578B96-7140-4036-90BE-1EEEE6F46F20}" dt="2024-05-27T14:47:00.932" v="11927" actId="26606"/>
          <ac:spMkLst>
            <pc:docMk/>
            <pc:sldMk cId="172099465" sldId="268"/>
            <ac:spMk id="75" creationId="{F95AC789-3AB1-41E7-BF4E-6861EF948160}"/>
          </ac:spMkLst>
        </pc:spChg>
        <pc:spChg chg="add del">
          <ac:chgData name="Debbie Mahoney" userId="e337e759d33837c5" providerId="LiveId" clId="{B6578B96-7140-4036-90BE-1EEEE6F46F20}" dt="2024-05-27T14:47:05.246" v="11929" actId="26606"/>
          <ac:spMkLst>
            <pc:docMk/>
            <pc:sldMk cId="172099465" sldId="268"/>
            <ac:spMk id="77" creationId="{E6F01E9F-6B0E-4CF9-87AF-27ECD8D4602A}"/>
          </ac:spMkLst>
        </pc:spChg>
        <pc:spChg chg="add del">
          <ac:chgData name="Debbie Mahoney" userId="e337e759d33837c5" providerId="LiveId" clId="{B6578B96-7140-4036-90BE-1EEEE6F46F20}" dt="2024-05-27T14:47:11.883" v="11931" actId="26606"/>
          <ac:spMkLst>
            <pc:docMk/>
            <pc:sldMk cId="172099465" sldId="268"/>
            <ac:spMk id="79" creationId="{B99E4D29-5F08-447A-A2A3-AB222BB49F50}"/>
          </ac:spMkLst>
        </pc:spChg>
        <pc:spChg chg="add">
          <ac:chgData name="Debbie Mahoney" userId="e337e759d33837c5" providerId="LiveId" clId="{B6578B96-7140-4036-90BE-1EEEE6F46F20}" dt="2024-05-27T14:47:11.883" v="11932" actId="26606"/>
          <ac:spMkLst>
            <pc:docMk/>
            <pc:sldMk cId="172099465" sldId="268"/>
            <ac:spMk id="81" creationId="{E6F01E9F-6B0E-4CF9-87AF-27ECD8D4602A}"/>
          </ac:spMkLst>
        </pc:spChg>
        <pc:picChg chg="add del mod">
          <ac:chgData name="Debbie Mahoney" userId="e337e759d33837c5" providerId="LiveId" clId="{B6578B96-7140-4036-90BE-1EEEE6F46F20}" dt="2024-05-27T14:34:51.093" v="11892" actId="478"/>
          <ac:picMkLst>
            <pc:docMk/>
            <pc:sldMk cId="172099465" sldId="268"/>
            <ac:picMk id="4" creationId="{4073B91D-885C-F3D0-B92D-7E7D2825FB71}"/>
          </ac:picMkLst>
        </pc:picChg>
        <pc:picChg chg="add mod ord">
          <ac:chgData name="Debbie Mahoney" userId="e337e759d33837c5" providerId="LiveId" clId="{B6578B96-7140-4036-90BE-1EEEE6F46F20}" dt="2024-05-27T14:47:11.883" v="11932" actId="26606"/>
          <ac:picMkLst>
            <pc:docMk/>
            <pc:sldMk cId="172099465" sldId="268"/>
            <ac:picMk id="6" creationId="{F2264C42-7064-E8B6-1D32-AD9359BDF8C1}"/>
          </ac:picMkLst>
        </pc:picChg>
        <pc:picChg chg="add mod ord">
          <ac:chgData name="Debbie Mahoney" userId="e337e759d33837c5" providerId="LiveId" clId="{B6578B96-7140-4036-90BE-1EEEE6F46F20}" dt="2024-05-27T14:47:11.883" v="11932" actId="26606"/>
          <ac:picMkLst>
            <pc:docMk/>
            <pc:sldMk cId="172099465" sldId="268"/>
            <ac:picMk id="8" creationId="{B2BEC0AD-CBE9-1311-87F2-D18D85252892}"/>
          </ac:picMkLst>
        </pc:picChg>
        <pc:picChg chg="add mod ord">
          <ac:chgData name="Debbie Mahoney" userId="e337e759d33837c5" providerId="LiveId" clId="{B6578B96-7140-4036-90BE-1EEEE6F46F20}" dt="2024-05-27T14:47:11.883" v="11932" actId="26606"/>
          <ac:picMkLst>
            <pc:docMk/>
            <pc:sldMk cId="172099465" sldId="268"/>
            <ac:picMk id="10" creationId="{96C94781-6424-AF9D-1CE9-216C4851ECB8}"/>
          </ac:picMkLst>
        </pc:picChg>
        <pc:picChg chg="add mod ord">
          <ac:chgData name="Debbie Mahoney" userId="e337e759d33837c5" providerId="LiveId" clId="{B6578B96-7140-4036-90BE-1EEEE6F46F20}" dt="2024-05-27T14:47:11.883" v="11932" actId="26606"/>
          <ac:picMkLst>
            <pc:docMk/>
            <pc:sldMk cId="172099465" sldId="268"/>
            <ac:picMk id="12" creationId="{31DDBDE3-79D7-9E58-6416-87D96328AB90}"/>
          </ac:picMkLst>
        </pc:picChg>
        <pc:picChg chg="add mod ord">
          <ac:chgData name="Debbie Mahoney" userId="e337e759d33837c5" providerId="LiveId" clId="{B6578B96-7140-4036-90BE-1EEEE6F46F20}" dt="2024-05-27T14:47:11.883" v="11932" actId="26606"/>
          <ac:picMkLst>
            <pc:docMk/>
            <pc:sldMk cId="172099465" sldId="268"/>
            <ac:picMk id="14" creationId="{F723D606-5924-3EC2-4F4F-B981EC6BE533}"/>
          </ac:picMkLst>
        </pc:picChg>
        <pc:picChg chg="add del mod">
          <ac:chgData name="Debbie Mahoney" userId="e337e759d33837c5" providerId="LiveId" clId="{B6578B96-7140-4036-90BE-1EEEE6F46F20}" dt="2024-05-27T14:45:56.391" v="11912" actId="478"/>
          <ac:picMkLst>
            <pc:docMk/>
            <pc:sldMk cId="172099465" sldId="268"/>
            <ac:picMk id="16" creationId="{2F275F2C-A8D1-217F-E930-1B0CDE2ACEA2}"/>
          </ac:picMkLst>
        </pc:picChg>
        <pc:picChg chg="add mod ord">
          <ac:chgData name="Debbie Mahoney" userId="e337e759d33837c5" providerId="LiveId" clId="{B6578B96-7140-4036-90BE-1EEEE6F46F20}" dt="2024-05-27T14:47:11.883" v="11932" actId="26606"/>
          <ac:picMkLst>
            <pc:docMk/>
            <pc:sldMk cId="172099465" sldId="268"/>
            <ac:picMk id="18" creationId="{A4C14E64-177E-26B9-D97E-B987D17C07BB}"/>
          </ac:picMkLst>
        </pc:picChg>
      </pc:sldChg>
      <pc:sldChg chg="addSp delSp modSp new add del mod setBg delAnim modAnim setClrOvrMap modNotesTx">
        <pc:chgData name="Debbie Mahoney" userId="e337e759d33837c5" providerId="LiveId" clId="{B6578B96-7140-4036-90BE-1EEEE6F46F20}" dt="2024-05-27T19:10:50.375" v="16565" actId="20577"/>
        <pc:sldMkLst>
          <pc:docMk/>
          <pc:sldMk cId="963909331" sldId="269"/>
        </pc:sldMkLst>
        <pc:spChg chg="add del mod">
          <ac:chgData name="Debbie Mahoney" userId="e337e759d33837c5" providerId="LiveId" clId="{B6578B96-7140-4036-90BE-1EEEE6F46F20}" dt="2024-05-27T15:12:55.501" v="11969" actId="478"/>
          <ac:spMkLst>
            <pc:docMk/>
            <pc:sldMk cId="963909331" sldId="269"/>
            <ac:spMk id="2" creationId="{7BB5D9F9-3A97-2F9E-6C2A-9BF5200475AC}"/>
          </ac:spMkLst>
        </pc:spChg>
        <pc:spChg chg="add del">
          <ac:chgData name="Debbie Mahoney" userId="e337e759d33837c5" providerId="LiveId" clId="{B6578B96-7140-4036-90BE-1EEEE6F46F20}" dt="2024-05-27T15:19:12.787" v="12123" actId="26606"/>
          <ac:spMkLst>
            <pc:docMk/>
            <pc:sldMk cId="963909331" sldId="269"/>
            <ac:spMk id="13" creationId="{E1750109-3B91-4506-B997-0CD8E35A1488}"/>
          </ac:spMkLst>
        </pc:spChg>
        <pc:spChg chg="add del">
          <ac:chgData name="Debbie Mahoney" userId="e337e759d33837c5" providerId="LiveId" clId="{B6578B96-7140-4036-90BE-1EEEE6F46F20}" dt="2024-05-27T15:19:12.787" v="12123" actId="26606"/>
          <ac:spMkLst>
            <pc:docMk/>
            <pc:sldMk cId="963909331" sldId="269"/>
            <ac:spMk id="15" creationId="{E72D8D1B-59F6-4FF3-8547-9BBB6129F2FA}"/>
          </ac:spMkLst>
        </pc:spChg>
        <pc:spChg chg="add del">
          <ac:chgData name="Debbie Mahoney" userId="e337e759d33837c5" providerId="LiveId" clId="{B6578B96-7140-4036-90BE-1EEEE6F46F20}" dt="2024-05-27T15:19:12.787" v="12123" actId="26606"/>
          <ac:spMkLst>
            <pc:docMk/>
            <pc:sldMk cId="963909331" sldId="269"/>
            <ac:spMk id="17" creationId="{8FC8C21F-9484-4A71-ABFA-6C10682FAC3E}"/>
          </ac:spMkLst>
        </pc:spChg>
        <pc:spChg chg="add del">
          <ac:chgData name="Debbie Mahoney" userId="e337e759d33837c5" providerId="LiveId" clId="{B6578B96-7140-4036-90BE-1EEEE6F46F20}" dt="2024-05-27T15:19:12.787" v="12123" actId="26606"/>
          <ac:spMkLst>
            <pc:docMk/>
            <pc:sldMk cId="963909331" sldId="269"/>
            <ac:spMk id="19" creationId="{2C444748-5A8D-4B53-89FE-42B455DFA2D1}"/>
          </ac:spMkLst>
        </pc:spChg>
        <pc:spChg chg="add del">
          <ac:chgData name="Debbie Mahoney" userId="e337e759d33837c5" providerId="LiveId" clId="{B6578B96-7140-4036-90BE-1EEEE6F46F20}" dt="2024-05-27T15:19:12.787" v="12123" actId="26606"/>
          <ac:spMkLst>
            <pc:docMk/>
            <pc:sldMk cId="963909331" sldId="269"/>
            <ac:spMk id="21" creationId="{14044C96-7CFD-44DB-A579-D77B0D37C681}"/>
          </ac:spMkLst>
        </pc:spChg>
        <pc:spChg chg="add del">
          <ac:chgData name="Debbie Mahoney" userId="e337e759d33837c5" providerId="LiveId" clId="{B6578B96-7140-4036-90BE-1EEEE6F46F20}" dt="2024-05-27T15:20:27.837" v="12138" actId="26606"/>
          <ac:spMkLst>
            <pc:docMk/>
            <pc:sldMk cId="963909331" sldId="269"/>
            <ac:spMk id="23" creationId="{CEC27341-4ABB-43EF-9E57-10A858F9251F}"/>
          </ac:spMkLst>
        </pc:spChg>
        <pc:spChg chg="add del">
          <ac:chgData name="Debbie Mahoney" userId="e337e759d33837c5" providerId="LiveId" clId="{B6578B96-7140-4036-90BE-1EEEE6F46F20}" dt="2024-05-27T15:20:27.837" v="12138" actId="26606"/>
          <ac:spMkLst>
            <pc:docMk/>
            <pc:sldMk cId="963909331" sldId="269"/>
            <ac:spMk id="24" creationId="{D2B98C55-54CC-433B-905F-FB0B2D2009ED}"/>
          </ac:spMkLst>
        </pc:spChg>
        <pc:spChg chg="add del">
          <ac:chgData name="Debbie Mahoney" userId="e337e759d33837c5" providerId="LiveId" clId="{B6578B96-7140-4036-90BE-1EEEE6F46F20}" dt="2024-05-27T15:20:27.837" v="12138" actId="26606"/>
          <ac:spMkLst>
            <pc:docMk/>
            <pc:sldMk cId="963909331" sldId="269"/>
            <ac:spMk id="25" creationId="{19E21906-D4D4-4F16-9228-3E004930E1C7}"/>
          </ac:spMkLst>
        </pc:spChg>
        <pc:spChg chg="add del">
          <ac:chgData name="Debbie Mahoney" userId="e337e759d33837c5" providerId="LiveId" clId="{B6578B96-7140-4036-90BE-1EEEE6F46F20}" dt="2024-05-27T15:20:27.837" v="12138" actId="26606"/>
          <ac:spMkLst>
            <pc:docMk/>
            <pc:sldMk cId="963909331" sldId="269"/>
            <ac:spMk id="26" creationId="{865BCC85-4C69-4CFB-A36A-6A489B87FFF3}"/>
          </ac:spMkLst>
        </pc:spChg>
        <pc:spChg chg="add del">
          <ac:chgData name="Debbie Mahoney" userId="e337e759d33837c5" providerId="LiveId" clId="{B6578B96-7140-4036-90BE-1EEEE6F46F20}" dt="2024-05-27T15:20:27.837" v="12138" actId="26606"/>
          <ac:spMkLst>
            <pc:docMk/>
            <pc:sldMk cId="963909331" sldId="269"/>
            <ac:spMk id="27" creationId="{3A14BDAC-394B-4E9A-8ECE-61AA1A7C231A}"/>
          </ac:spMkLst>
        </pc:spChg>
        <pc:spChg chg="add del">
          <ac:chgData name="Debbie Mahoney" userId="e337e759d33837c5" providerId="LiveId" clId="{B6578B96-7140-4036-90BE-1EEEE6F46F20}" dt="2024-05-27T15:19:54.863" v="12135" actId="26606"/>
          <ac:spMkLst>
            <pc:docMk/>
            <pc:sldMk cId="963909331" sldId="269"/>
            <ac:spMk id="29" creationId="{D1B5A7A9-844F-449B-9F0B-ADA823A93F15}"/>
          </ac:spMkLst>
        </pc:spChg>
        <pc:spChg chg="add del">
          <ac:chgData name="Debbie Mahoney" userId="e337e759d33837c5" providerId="LiveId" clId="{B6578B96-7140-4036-90BE-1EEEE6F46F20}" dt="2024-05-27T15:19:54.863" v="12135" actId="26606"/>
          <ac:spMkLst>
            <pc:docMk/>
            <pc:sldMk cId="963909331" sldId="269"/>
            <ac:spMk id="30" creationId="{26EF3366-D369-4699-9224-92DF2A6BD394}"/>
          </ac:spMkLst>
        </pc:spChg>
        <pc:spChg chg="add del">
          <ac:chgData name="Debbie Mahoney" userId="e337e759d33837c5" providerId="LiveId" clId="{B6578B96-7140-4036-90BE-1EEEE6F46F20}" dt="2024-05-27T15:19:54.863" v="12135" actId="26606"/>
          <ac:spMkLst>
            <pc:docMk/>
            <pc:sldMk cId="963909331" sldId="269"/>
            <ac:spMk id="31" creationId="{1BC0FF49-4C2C-401A-A538-A520CA00E1F7}"/>
          </ac:spMkLst>
        </pc:spChg>
        <pc:spChg chg="add del">
          <ac:chgData name="Debbie Mahoney" userId="e337e759d33837c5" providerId="LiveId" clId="{B6578B96-7140-4036-90BE-1EEEE6F46F20}" dt="2024-05-27T15:19:42.306" v="12129" actId="26606"/>
          <ac:spMkLst>
            <pc:docMk/>
            <pc:sldMk cId="963909331" sldId="269"/>
            <ac:spMk id="32" creationId="{E1750109-3B91-4506-B997-0CD8E35A1488}"/>
          </ac:spMkLst>
        </pc:spChg>
        <pc:spChg chg="add del">
          <ac:chgData name="Debbie Mahoney" userId="e337e759d33837c5" providerId="LiveId" clId="{B6578B96-7140-4036-90BE-1EEEE6F46F20}" dt="2024-05-27T15:19:54.863" v="12135" actId="26606"/>
          <ac:spMkLst>
            <pc:docMk/>
            <pc:sldMk cId="963909331" sldId="269"/>
            <ac:spMk id="33" creationId="{F79205F4-89F3-4686-B966-BBF5CC998C97}"/>
          </ac:spMkLst>
        </pc:spChg>
        <pc:spChg chg="add del">
          <ac:chgData name="Debbie Mahoney" userId="e337e759d33837c5" providerId="LiveId" clId="{B6578B96-7140-4036-90BE-1EEEE6F46F20}" dt="2024-05-27T15:19:42.306" v="12129" actId="26606"/>
          <ac:spMkLst>
            <pc:docMk/>
            <pc:sldMk cId="963909331" sldId="269"/>
            <ac:spMk id="34" creationId="{E72D8D1B-59F6-4FF3-8547-9BBB6129F2FA}"/>
          </ac:spMkLst>
        </pc:spChg>
        <pc:spChg chg="add del">
          <ac:chgData name="Debbie Mahoney" userId="e337e759d33837c5" providerId="LiveId" clId="{B6578B96-7140-4036-90BE-1EEEE6F46F20}" dt="2024-05-27T15:19:54.863" v="12135" actId="26606"/>
          <ac:spMkLst>
            <pc:docMk/>
            <pc:sldMk cId="963909331" sldId="269"/>
            <ac:spMk id="35" creationId="{00DBC40C-EA02-4A4D-8449-A1FC9968DDA4}"/>
          </ac:spMkLst>
        </pc:spChg>
        <pc:spChg chg="add del">
          <ac:chgData name="Debbie Mahoney" userId="e337e759d33837c5" providerId="LiveId" clId="{B6578B96-7140-4036-90BE-1EEEE6F46F20}" dt="2024-05-27T15:19:42.306" v="12129" actId="26606"/>
          <ac:spMkLst>
            <pc:docMk/>
            <pc:sldMk cId="963909331" sldId="269"/>
            <ac:spMk id="36" creationId="{14044C96-7CFD-44DB-A579-D77B0D37C681}"/>
          </ac:spMkLst>
        </pc:spChg>
        <pc:spChg chg="add del">
          <ac:chgData name="Debbie Mahoney" userId="e337e759d33837c5" providerId="LiveId" clId="{B6578B96-7140-4036-90BE-1EEEE6F46F20}" dt="2024-05-27T15:20:27.821" v="12137" actId="26606"/>
          <ac:spMkLst>
            <pc:docMk/>
            <pc:sldMk cId="963909331" sldId="269"/>
            <ac:spMk id="37" creationId="{87DEBA14-FDA2-45EF-9928-4F56DAB2EEAD}"/>
          </ac:spMkLst>
        </pc:spChg>
        <pc:spChg chg="add del">
          <ac:chgData name="Debbie Mahoney" userId="e337e759d33837c5" providerId="LiveId" clId="{B6578B96-7140-4036-90BE-1EEEE6F46F20}" dt="2024-05-27T15:19:42.306" v="12129" actId="26606"/>
          <ac:spMkLst>
            <pc:docMk/>
            <pc:sldMk cId="963909331" sldId="269"/>
            <ac:spMk id="38" creationId="{8FC8C21F-9484-4A71-ABFA-6C10682FAC3E}"/>
          </ac:spMkLst>
        </pc:spChg>
        <pc:spChg chg="add del">
          <ac:chgData name="Debbie Mahoney" userId="e337e759d33837c5" providerId="LiveId" clId="{B6578B96-7140-4036-90BE-1EEEE6F46F20}" dt="2024-05-27T15:20:27.821" v="12137" actId="26606"/>
          <ac:spMkLst>
            <pc:docMk/>
            <pc:sldMk cId="963909331" sldId="269"/>
            <ac:spMk id="39" creationId="{E1FB3D03-386F-4B20-BFF7-5A6FF3C2DF82}"/>
          </ac:spMkLst>
        </pc:spChg>
        <pc:spChg chg="add del">
          <ac:chgData name="Debbie Mahoney" userId="e337e759d33837c5" providerId="LiveId" clId="{B6578B96-7140-4036-90BE-1EEEE6F46F20}" dt="2024-05-27T15:19:42.306" v="12129" actId="26606"/>
          <ac:spMkLst>
            <pc:docMk/>
            <pc:sldMk cId="963909331" sldId="269"/>
            <ac:spMk id="40" creationId="{2C444748-5A8D-4B53-89FE-42B455DFA2D1}"/>
          </ac:spMkLst>
        </pc:spChg>
        <pc:spChg chg="add del">
          <ac:chgData name="Debbie Mahoney" userId="e337e759d33837c5" providerId="LiveId" clId="{B6578B96-7140-4036-90BE-1EEEE6F46F20}" dt="2024-05-27T15:20:27.821" v="12137" actId="26606"/>
          <ac:spMkLst>
            <pc:docMk/>
            <pc:sldMk cId="963909331" sldId="269"/>
            <ac:spMk id="41" creationId="{9581B7DD-04B3-4856-8C61-59D7A3F653E2}"/>
          </ac:spMkLst>
        </pc:spChg>
        <pc:spChg chg="add del">
          <ac:chgData name="Debbie Mahoney" userId="e337e759d33837c5" providerId="LiveId" clId="{B6578B96-7140-4036-90BE-1EEEE6F46F20}" dt="2024-05-27T15:19:42.306" v="12129" actId="26606"/>
          <ac:spMkLst>
            <pc:docMk/>
            <pc:sldMk cId="963909331" sldId="269"/>
            <ac:spMk id="42" creationId="{F4FFA271-A10A-4AC3-8F06-E3313A197A80}"/>
          </ac:spMkLst>
        </pc:spChg>
        <pc:spChg chg="add del">
          <ac:chgData name="Debbie Mahoney" userId="e337e759d33837c5" providerId="LiveId" clId="{B6578B96-7140-4036-90BE-1EEEE6F46F20}" dt="2024-05-27T15:20:27.821" v="12137" actId="26606"/>
          <ac:spMkLst>
            <pc:docMk/>
            <pc:sldMk cId="963909331" sldId="269"/>
            <ac:spMk id="43" creationId="{1F3C359C-B3DD-4FB2-A6F9-1D519B65BAF4}"/>
          </ac:spMkLst>
        </pc:spChg>
        <pc:spChg chg="add del">
          <ac:chgData name="Debbie Mahoney" userId="e337e759d33837c5" providerId="LiveId" clId="{B6578B96-7140-4036-90BE-1EEEE6F46F20}" dt="2024-05-27T15:19:43.826" v="12131" actId="26606"/>
          <ac:spMkLst>
            <pc:docMk/>
            <pc:sldMk cId="963909331" sldId="269"/>
            <ac:spMk id="44" creationId="{1284CA7F-B696-4085-84C6-CD668817E685}"/>
          </ac:spMkLst>
        </pc:spChg>
        <pc:spChg chg="add del">
          <ac:chgData name="Debbie Mahoney" userId="e337e759d33837c5" providerId="LiveId" clId="{B6578B96-7140-4036-90BE-1EEEE6F46F20}" dt="2024-05-27T15:19:43.826" v="12131" actId="26606"/>
          <ac:spMkLst>
            <pc:docMk/>
            <pc:sldMk cId="963909331" sldId="269"/>
            <ac:spMk id="45" creationId="{858A10F4-B847-4777-BC82-782F6FB36E40}"/>
          </ac:spMkLst>
        </pc:spChg>
        <pc:spChg chg="add del">
          <ac:chgData name="Debbie Mahoney" userId="e337e759d33837c5" providerId="LiveId" clId="{B6578B96-7140-4036-90BE-1EEEE6F46F20}" dt="2024-05-27T15:19:43.826" v="12131" actId="26606"/>
          <ac:spMkLst>
            <pc:docMk/>
            <pc:sldMk cId="963909331" sldId="269"/>
            <ac:spMk id="46" creationId="{8883B597-C9A1-46EF-AB6B-71DF0B1ED4A6}"/>
          </ac:spMkLst>
        </pc:spChg>
        <pc:spChg chg="add del">
          <ac:chgData name="Debbie Mahoney" userId="e337e759d33837c5" providerId="LiveId" clId="{B6578B96-7140-4036-90BE-1EEEE6F46F20}" dt="2024-05-27T15:19:43.826" v="12131" actId="26606"/>
          <ac:spMkLst>
            <pc:docMk/>
            <pc:sldMk cId="963909331" sldId="269"/>
            <ac:spMk id="47" creationId="{A0B38421-369F-445C-9543-5BC17BC09040}"/>
          </ac:spMkLst>
        </pc:spChg>
        <pc:spChg chg="add del">
          <ac:chgData name="Debbie Mahoney" userId="e337e759d33837c5" providerId="LiveId" clId="{B6578B96-7140-4036-90BE-1EEEE6F46F20}" dt="2024-05-27T15:19:43.826" v="12131" actId="26606"/>
          <ac:spMkLst>
            <pc:docMk/>
            <pc:sldMk cId="963909331" sldId="269"/>
            <ac:spMk id="48" creationId="{FAA9CE81-CAF0-41E3-8E73-CAFA13A0B1A7}"/>
          </ac:spMkLst>
        </pc:spChg>
        <pc:spChg chg="add del">
          <ac:chgData name="Debbie Mahoney" userId="e337e759d33837c5" providerId="LiveId" clId="{B6578B96-7140-4036-90BE-1EEEE6F46F20}" dt="2024-05-27T15:20:27.821" v="12137" actId="26606"/>
          <ac:spMkLst>
            <pc:docMk/>
            <pc:sldMk cId="963909331" sldId="269"/>
            <ac:spMk id="49" creationId="{0EB2088F-2F1B-43DE-957F-CF2F16D53C11}"/>
          </ac:spMkLst>
        </pc:spChg>
        <pc:spChg chg="add del">
          <ac:chgData name="Debbie Mahoney" userId="e337e759d33837c5" providerId="LiveId" clId="{B6578B96-7140-4036-90BE-1EEEE6F46F20}" dt="2024-05-27T15:20:27.821" v="12137" actId="26606"/>
          <ac:spMkLst>
            <pc:docMk/>
            <pc:sldMk cId="963909331" sldId="269"/>
            <ac:spMk id="50" creationId="{946410AA-0894-4BBC-A1E1-6BB8EF472BE8}"/>
          </ac:spMkLst>
        </pc:spChg>
        <pc:spChg chg="add del">
          <ac:chgData name="Debbie Mahoney" userId="e337e759d33837c5" providerId="LiveId" clId="{B6578B96-7140-4036-90BE-1EEEE6F46F20}" dt="2024-05-27T15:20:27.821" v="12137" actId="26606"/>
          <ac:spMkLst>
            <pc:docMk/>
            <pc:sldMk cId="963909331" sldId="269"/>
            <ac:spMk id="51" creationId="{FF417D09-0122-4227-8FDD-2C4C19C68318}"/>
          </ac:spMkLst>
        </pc:spChg>
        <pc:spChg chg="add del">
          <ac:chgData name="Debbie Mahoney" userId="e337e759d33837c5" providerId="LiveId" clId="{B6578B96-7140-4036-90BE-1EEEE6F46F20}" dt="2024-05-27T15:20:27.821" v="12137" actId="26606"/>
          <ac:spMkLst>
            <pc:docMk/>
            <pc:sldMk cId="963909331" sldId="269"/>
            <ac:spMk id="52" creationId="{21908082-D0BB-4FF0-A90D-6B6B3DE2AEC2}"/>
          </ac:spMkLst>
        </pc:spChg>
        <pc:spChg chg="add del">
          <ac:chgData name="Debbie Mahoney" userId="e337e759d33837c5" providerId="LiveId" clId="{B6578B96-7140-4036-90BE-1EEEE6F46F20}" dt="2024-05-27T15:20:27.821" v="12137" actId="26606"/>
          <ac:spMkLst>
            <pc:docMk/>
            <pc:sldMk cId="963909331" sldId="269"/>
            <ac:spMk id="53" creationId="{FF35A874-2690-497F-80A0-03675049438E}"/>
          </ac:spMkLst>
        </pc:spChg>
        <pc:spChg chg="add del">
          <ac:chgData name="Debbie Mahoney" userId="e337e759d33837c5" providerId="LiveId" clId="{B6578B96-7140-4036-90BE-1EEEE6F46F20}" dt="2024-05-27T15:20:27.821" v="12137" actId="26606"/>
          <ac:spMkLst>
            <pc:docMk/>
            <pc:sldMk cId="963909331" sldId="269"/>
            <ac:spMk id="54" creationId="{9419A395-0EE8-465E-9AAC-375DF289DDCD}"/>
          </ac:spMkLst>
        </pc:spChg>
        <pc:spChg chg="add del">
          <ac:chgData name="Debbie Mahoney" userId="e337e759d33837c5" providerId="LiveId" clId="{B6578B96-7140-4036-90BE-1EEEE6F46F20}" dt="2024-05-27T15:20:27.821" v="12137" actId="26606"/>
          <ac:spMkLst>
            <pc:docMk/>
            <pc:sldMk cId="963909331" sldId="269"/>
            <ac:spMk id="55" creationId="{297C449B-67BB-4D99-86C4-E6ECDEA6913F}"/>
          </ac:spMkLst>
        </pc:spChg>
        <pc:spChg chg="add del">
          <ac:chgData name="Debbie Mahoney" userId="e337e759d33837c5" providerId="LiveId" clId="{B6578B96-7140-4036-90BE-1EEEE6F46F20}" dt="2024-05-27T15:20:27.821" v="12137" actId="26606"/>
          <ac:spMkLst>
            <pc:docMk/>
            <pc:sldMk cId="963909331" sldId="269"/>
            <ac:spMk id="56" creationId="{8C9D831B-1474-4A35-98F0-2826A355CA81}"/>
          </ac:spMkLst>
        </pc:spChg>
        <pc:spChg chg="add del">
          <ac:chgData name="Debbie Mahoney" userId="e337e759d33837c5" providerId="LiveId" clId="{B6578B96-7140-4036-90BE-1EEEE6F46F20}" dt="2024-05-27T15:30:46.319" v="12153" actId="26606"/>
          <ac:spMkLst>
            <pc:docMk/>
            <pc:sldMk cId="963909331" sldId="269"/>
            <ac:spMk id="58" creationId="{E1750109-3B91-4506-B997-0CD8E35A1488}"/>
          </ac:spMkLst>
        </pc:spChg>
        <pc:spChg chg="add del">
          <ac:chgData name="Debbie Mahoney" userId="e337e759d33837c5" providerId="LiveId" clId="{B6578B96-7140-4036-90BE-1EEEE6F46F20}" dt="2024-05-27T15:30:46.319" v="12153" actId="26606"/>
          <ac:spMkLst>
            <pc:docMk/>
            <pc:sldMk cId="963909331" sldId="269"/>
            <ac:spMk id="59" creationId="{E72D8D1B-59F6-4FF3-8547-9BBB6129F2FA}"/>
          </ac:spMkLst>
        </pc:spChg>
        <pc:spChg chg="add del">
          <ac:chgData name="Debbie Mahoney" userId="e337e759d33837c5" providerId="LiveId" clId="{B6578B96-7140-4036-90BE-1EEEE6F46F20}" dt="2024-05-27T15:30:46.319" v="12153" actId="26606"/>
          <ac:spMkLst>
            <pc:docMk/>
            <pc:sldMk cId="963909331" sldId="269"/>
            <ac:spMk id="60" creationId="{14044C96-7CFD-44DB-A579-D77B0D37C681}"/>
          </ac:spMkLst>
        </pc:spChg>
        <pc:spChg chg="add del">
          <ac:chgData name="Debbie Mahoney" userId="e337e759d33837c5" providerId="LiveId" clId="{B6578B96-7140-4036-90BE-1EEEE6F46F20}" dt="2024-05-27T15:30:46.319" v="12153" actId="26606"/>
          <ac:spMkLst>
            <pc:docMk/>
            <pc:sldMk cId="963909331" sldId="269"/>
            <ac:spMk id="61" creationId="{8FC8C21F-9484-4A71-ABFA-6C10682FAC3E}"/>
          </ac:spMkLst>
        </pc:spChg>
        <pc:spChg chg="add del">
          <ac:chgData name="Debbie Mahoney" userId="e337e759d33837c5" providerId="LiveId" clId="{B6578B96-7140-4036-90BE-1EEEE6F46F20}" dt="2024-05-27T15:30:46.319" v="12153" actId="26606"/>
          <ac:spMkLst>
            <pc:docMk/>
            <pc:sldMk cId="963909331" sldId="269"/>
            <ac:spMk id="62" creationId="{2C444748-5A8D-4B53-89FE-42B455DFA2D1}"/>
          </ac:spMkLst>
        </pc:spChg>
        <pc:spChg chg="add del">
          <ac:chgData name="Debbie Mahoney" userId="e337e759d33837c5" providerId="LiveId" clId="{B6578B96-7140-4036-90BE-1EEEE6F46F20}" dt="2024-05-27T15:30:46.319" v="12153" actId="26606"/>
          <ac:spMkLst>
            <pc:docMk/>
            <pc:sldMk cId="963909331" sldId="269"/>
            <ac:spMk id="63" creationId="{F4FFA271-A10A-4AC3-8F06-E3313A197A80}"/>
          </ac:spMkLst>
        </pc:spChg>
        <pc:spChg chg="add del">
          <ac:chgData name="Debbie Mahoney" userId="e337e759d33837c5" providerId="LiveId" clId="{B6578B96-7140-4036-90BE-1EEEE6F46F20}" dt="2024-05-27T15:30:35.716" v="12144" actId="26606"/>
          <ac:spMkLst>
            <pc:docMk/>
            <pc:sldMk cId="963909331" sldId="269"/>
            <ac:spMk id="68" creationId="{112839B5-6527-4FE1-B5CA-71D5FFC47C0E}"/>
          </ac:spMkLst>
        </pc:spChg>
        <pc:spChg chg="add del">
          <ac:chgData name="Debbie Mahoney" userId="e337e759d33837c5" providerId="LiveId" clId="{B6578B96-7140-4036-90BE-1EEEE6F46F20}" dt="2024-05-27T15:30:35.716" v="12144" actId="26606"/>
          <ac:spMkLst>
            <pc:docMk/>
            <pc:sldMk cId="963909331" sldId="269"/>
            <ac:spMk id="70" creationId="{089B37F3-721E-4809-A50E-9EE306404ED8}"/>
          </ac:spMkLst>
        </pc:spChg>
        <pc:spChg chg="add del">
          <ac:chgData name="Debbie Mahoney" userId="e337e759d33837c5" providerId="LiveId" clId="{B6578B96-7140-4036-90BE-1EEEE6F46F20}" dt="2024-05-27T15:30:35.716" v="12144" actId="26606"/>
          <ac:spMkLst>
            <pc:docMk/>
            <pc:sldMk cId="963909331" sldId="269"/>
            <ac:spMk id="72" creationId="{6F32C1A4-2AC7-48CB-9AB7-B80470C0FD23}"/>
          </ac:spMkLst>
        </pc:spChg>
        <pc:spChg chg="add del">
          <ac:chgData name="Debbie Mahoney" userId="e337e759d33837c5" providerId="LiveId" clId="{B6578B96-7140-4036-90BE-1EEEE6F46F20}" dt="2024-05-27T15:30:35.716" v="12144" actId="26606"/>
          <ac:spMkLst>
            <pc:docMk/>
            <pc:sldMk cId="963909331" sldId="269"/>
            <ac:spMk id="74" creationId="{BE12D8E2-6088-4997-A8C6-1794DA9E1D48}"/>
          </ac:spMkLst>
        </pc:spChg>
        <pc:spChg chg="add del">
          <ac:chgData name="Debbie Mahoney" userId="e337e759d33837c5" providerId="LiveId" clId="{B6578B96-7140-4036-90BE-1EEEE6F46F20}" dt="2024-05-27T15:30:35.716" v="12144" actId="26606"/>
          <ac:spMkLst>
            <pc:docMk/>
            <pc:sldMk cId="963909331" sldId="269"/>
            <ac:spMk id="76" creationId="{FAF10F47-1605-47C5-AE58-9062909ADA42}"/>
          </ac:spMkLst>
        </pc:spChg>
        <pc:spChg chg="add del">
          <ac:chgData name="Debbie Mahoney" userId="e337e759d33837c5" providerId="LiveId" clId="{B6578B96-7140-4036-90BE-1EEEE6F46F20}" dt="2024-05-27T15:30:38.291" v="12146" actId="26606"/>
          <ac:spMkLst>
            <pc:docMk/>
            <pc:sldMk cId="963909331" sldId="269"/>
            <ac:spMk id="78" creationId="{4F43A2AA-A3AE-43B9-B9B7-842ECCD0365E}"/>
          </ac:spMkLst>
        </pc:spChg>
        <pc:spChg chg="add del">
          <ac:chgData name="Debbie Mahoney" userId="e337e759d33837c5" providerId="LiveId" clId="{B6578B96-7140-4036-90BE-1EEEE6F46F20}" dt="2024-05-27T15:30:38.291" v="12146" actId="26606"/>
          <ac:spMkLst>
            <pc:docMk/>
            <pc:sldMk cId="963909331" sldId="269"/>
            <ac:spMk id="79" creationId="{B710D853-C656-48E9-88D0-4172B9FD90D2}"/>
          </ac:spMkLst>
        </pc:spChg>
        <pc:spChg chg="add del">
          <ac:chgData name="Debbie Mahoney" userId="e337e759d33837c5" providerId="LiveId" clId="{B6578B96-7140-4036-90BE-1EEEE6F46F20}" dt="2024-05-27T15:30:38.291" v="12146" actId="26606"/>
          <ac:spMkLst>
            <pc:docMk/>
            <pc:sldMk cId="963909331" sldId="269"/>
            <ac:spMk id="80" creationId="{5A6B1504-B867-4CAB-81BE-8E02622EC7FD}"/>
          </ac:spMkLst>
        </pc:spChg>
        <pc:spChg chg="add del">
          <ac:chgData name="Debbie Mahoney" userId="e337e759d33837c5" providerId="LiveId" clId="{B6578B96-7140-4036-90BE-1EEEE6F46F20}" dt="2024-05-27T15:30:38.291" v="12146" actId="26606"/>
          <ac:spMkLst>
            <pc:docMk/>
            <pc:sldMk cId="963909331" sldId="269"/>
            <ac:spMk id="81" creationId="{E1FB3D03-386F-4B20-BFF7-5A6FF3C2DF82}"/>
          </ac:spMkLst>
        </pc:spChg>
        <pc:spChg chg="add del">
          <ac:chgData name="Debbie Mahoney" userId="e337e759d33837c5" providerId="LiveId" clId="{B6578B96-7140-4036-90BE-1EEEE6F46F20}" dt="2024-05-27T15:30:38.291" v="12146" actId="26606"/>
          <ac:spMkLst>
            <pc:docMk/>
            <pc:sldMk cId="963909331" sldId="269"/>
            <ac:spMk id="82" creationId="{1F3C359C-B3DD-4FB2-A6F9-1D519B65BAF4}"/>
          </ac:spMkLst>
        </pc:spChg>
        <pc:spChg chg="add del">
          <ac:chgData name="Debbie Mahoney" userId="e337e759d33837c5" providerId="LiveId" clId="{B6578B96-7140-4036-90BE-1EEEE6F46F20}" dt="2024-05-27T15:30:38.291" v="12146" actId="26606"/>
          <ac:spMkLst>
            <pc:docMk/>
            <pc:sldMk cId="963909331" sldId="269"/>
            <ac:spMk id="83" creationId="{8C9D831B-1474-4A35-98F0-2826A355CA81}"/>
          </ac:spMkLst>
        </pc:spChg>
        <pc:spChg chg="add del">
          <ac:chgData name="Debbie Mahoney" userId="e337e759d33837c5" providerId="LiveId" clId="{B6578B96-7140-4036-90BE-1EEEE6F46F20}" dt="2024-05-27T15:30:38.291" v="12146" actId="26606"/>
          <ac:spMkLst>
            <pc:docMk/>
            <pc:sldMk cId="963909331" sldId="269"/>
            <ac:spMk id="84" creationId="{A23A79F9-FB31-4A52-80BE-A0AE7AEDFEFC}"/>
          </ac:spMkLst>
        </pc:spChg>
        <pc:spChg chg="add del">
          <ac:chgData name="Debbie Mahoney" userId="e337e759d33837c5" providerId="LiveId" clId="{B6578B96-7140-4036-90BE-1EEEE6F46F20}" dt="2024-05-27T15:30:38.291" v="12146" actId="26606"/>
          <ac:spMkLst>
            <pc:docMk/>
            <pc:sldMk cId="963909331" sldId="269"/>
            <ac:spMk id="85" creationId="{FF35A874-2690-497F-80A0-03675049438E}"/>
          </ac:spMkLst>
        </pc:spChg>
        <pc:spChg chg="add del">
          <ac:chgData name="Debbie Mahoney" userId="e337e759d33837c5" providerId="LiveId" clId="{B6578B96-7140-4036-90BE-1EEEE6F46F20}" dt="2024-05-27T15:30:38.291" v="12146" actId="26606"/>
          <ac:spMkLst>
            <pc:docMk/>
            <pc:sldMk cId="963909331" sldId="269"/>
            <ac:spMk id="86" creationId="{DFF0A7ED-5A26-4A0B-9652-451FA648B0A9}"/>
          </ac:spMkLst>
        </pc:spChg>
        <pc:spChg chg="add del">
          <ac:chgData name="Debbie Mahoney" userId="e337e759d33837c5" providerId="LiveId" clId="{B6578B96-7140-4036-90BE-1EEEE6F46F20}" dt="2024-05-27T15:30:38.291" v="12146" actId="26606"/>
          <ac:spMkLst>
            <pc:docMk/>
            <pc:sldMk cId="963909331" sldId="269"/>
            <ac:spMk id="87" creationId="{946410AA-0894-4BBC-A1E1-6BB8EF472BE8}"/>
          </ac:spMkLst>
        </pc:spChg>
        <pc:spChg chg="add del">
          <ac:chgData name="Debbie Mahoney" userId="e337e759d33837c5" providerId="LiveId" clId="{B6578B96-7140-4036-90BE-1EEEE6F46F20}" dt="2024-05-27T15:30:38.291" v="12146" actId="26606"/>
          <ac:spMkLst>
            <pc:docMk/>
            <pc:sldMk cId="963909331" sldId="269"/>
            <ac:spMk id="88" creationId="{90DE8476-E2E9-4B8F-810F-3813A8B97346}"/>
          </ac:spMkLst>
        </pc:spChg>
        <pc:spChg chg="add del">
          <ac:chgData name="Debbie Mahoney" userId="e337e759d33837c5" providerId="LiveId" clId="{B6578B96-7140-4036-90BE-1EEEE6F46F20}" dt="2024-05-27T15:30:38.291" v="12146" actId="26606"/>
          <ac:spMkLst>
            <pc:docMk/>
            <pc:sldMk cId="963909331" sldId="269"/>
            <ac:spMk id="90" creationId="{D60EC564-7031-487D-B737-44BCCF0A2449}"/>
          </ac:spMkLst>
        </pc:spChg>
        <pc:spChg chg="add del">
          <ac:chgData name="Debbie Mahoney" userId="e337e759d33837c5" providerId="LiveId" clId="{B6578B96-7140-4036-90BE-1EEEE6F46F20}" dt="2024-05-27T15:30:38.291" v="12146" actId="26606"/>
          <ac:spMkLst>
            <pc:docMk/>
            <pc:sldMk cId="963909331" sldId="269"/>
            <ac:spMk id="92" creationId="{297C449B-67BB-4D99-86C4-E6ECDEA6913F}"/>
          </ac:spMkLst>
        </pc:spChg>
        <pc:spChg chg="add del">
          <ac:chgData name="Debbie Mahoney" userId="e337e759d33837c5" providerId="LiveId" clId="{B6578B96-7140-4036-90BE-1EEEE6F46F20}" dt="2024-05-27T15:30:38.291" v="12146" actId="26606"/>
          <ac:spMkLst>
            <pc:docMk/>
            <pc:sldMk cId="963909331" sldId="269"/>
            <ac:spMk id="94" creationId="{F06855A1-3939-493B-A968-91A546D8D0D2}"/>
          </ac:spMkLst>
        </pc:spChg>
        <pc:spChg chg="add del">
          <ac:chgData name="Debbie Mahoney" userId="e337e759d33837c5" providerId="LiveId" clId="{B6578B96-7140-4036-90BE-1EEEE6F46F20}" dt="2024-05-27T15:30:40.350" v="12148" actId="26606"/>
          <ac:spMkLst>
            <pc:docMk/>
            <pc:sldMk cId="963909331" sldId="269"/>
            <ac:spMk id="96" creationId="{F82BF3E2-EB0E-40D6-8835-2367A5316CA4}"/>
          </ac:spMkLst>
        </pc:spChg>
        <pc:spChg chg="add del">
          <ac:chgData name="Debbie Mahoney" userId="e337e759d33837c5" providerId="LiveId" clId="{B6578B96-7140-4036-90BE-1EEEE6F46F20}" dt="2024-05-27T15:30:40.350" v="12148" actId="26606"/>
          <ac:spMkLst>
            <pc:docMk/>
            <pc:sldMk cId="963909331" sldId="269"/>
            <ac:spMk id="97" creationId="{CB6FFAAC-8A48-4FBF-BAFE-BAD367694022}"/>
          </ac:spMkLst>
        </pc:spChg>
        <pc:spChg chg="add del">
          <ac:chgData name="Debbie Mahoney" userId="e337e759d33837c5" providerId="LiveId" clId="{B6578B96-7140-4036-90BE-1EEEE6F46F20}" dt="2024-05-27T15:30:40.350" v="12148" actId="26606"/>
          <ac:spMkLst>
            <pc:docMk/>
            <pc:sldMk cId="963909331" sldId="269"/>
            <ac:spMk id="98" creationId="{481E86DD-89E6-42B2-8675-84B7C56BFF7D}"/>
          </ac:spMkLst>
        </pc:spChg>
        <pc:spChg chg="add del">
          <ac:chgData name="Debbie Mahoney" userId="e337e759d33837c5" providerId="LiveId" clId="{B6578B96-7140-4036-90BE-1EEEE6F46F20}" dt="2024-05-27T15:30:40.350" v="12148" actId="26606"/>
          <ac:spMkLst>
            <pc:docMk/>
            <pc:sldMk cId="963909331" sldId="269"/>
            <ac:spMk id="99" creationId="{440EF577-B6F8-4C57-B956-AB860B388EB8}"/>
          </ac:spMkLst>
        </pc:spChg>
        <pc:spChg chg="add del">
          <ac:chgData name="Debbie Mahoney" userId="e337e759d33837c5" providerId="LiveId" clId="{B6578B96-7140-4036-90BE-1EEEE6F46F20}" dt="2024-05-27T15:30:40.350" v="12148" actId="26606"/>
          <ac:spMkLst>
            <pc:docMk/>
            <pc:sldMk cId="963909331" sldId="269"/>
            <ac:spMk id="100" creationId="{EA518CE4-E4D4-4D8A-980F-6D692AC96949}"/>
          </ac:spMkLst>
        </pc:spChg>
        <pc:spChg chg="add del">
          <ac:chgData name="Debbie Mahoney" userId="e337e759d33837c5" providerId="LiveId" clId="{B6578B96-7140-4036-90BE-1EEEE6F46F20}" dt="2024-05-27T15:30:40.350" v="12148" actId="26606"/>
          <ac:spMkLst>
            <pc:docMk/>
            <pc:sldMk cId="963909331" sldId="269"/>
            <ac:spMk id="101" creationId="{5E6FAE32-AB12-4E77-A677-F6BD5D71ADD0}"/>
          </ac:spMkLst>
        </pc:spChg>
        <pc:spChg chg="add del">
          <ac:chgData name="Debbie Mahoney" userId="e337e759d33837c5" providerId="LiveId" clId="{B6578B96-7140-4036-90BE-1EEEE6F46F20}" dt="2024-05-27T15:30:40.350" v="12148" actId="26606"/>
          <ac:spMkLst>
            <pc:docMk/>
            <pc:sldMk cId="963909331" sldId="269"/>
            <ac:spMk id="102" creationId="{2F6B32C1-BA91-470A-8C1B-33264F8B214E}"/>
          </ac:spMkLst>
        </pc:spChg>
        <pc:spChg chg="add del">
          <ac:chgData name="Debbie Mahoney" userId="e337e759d33837c5" providerId="LiveId" clId="{B6578B96-7140-4036-90BE-1EEEE6F46F20}" dt="2024-05-27T15:30:40.350" v="12148" actId="26606"/>
          <ac:spMkLst>
            <pc:docMk/>
            <pc:sldMk cId="963909331" sldId="269"/>
            <ac:spMk id="103" creationId="{459570ED-BE4C-49E8-86BC-A81140CFEB38}"/>
          </ac:spMkLst>
        </pc:spChg>
        <pc:spChg chg="add del">
          <ac:chgData name="Debbie Mahoney" userId="e337e759d33837c5" providerId="LiveId" clId="{B6578B96-7140-4036-90BE-1EEEE6F46F20}" dt="2024-05-27T15:30:41.553" v="12150" actId="26606"/>
          <ac:spMkLst>
            <pc:docMk/>
            <pc:sldMk cId="963909331" sldId="269"/>
            <ac:spMk id="105" creationId="{296BB291-4ABC-48EB-A20E-B11F249FD147}"/>
          </ac:spMkLst>
        </pc:spChg>
        <pc:spChg chg="add del">
          <ac:chgData name="Debbie Mahoney" userId="e337e759d33837c5" providerId="LiveId" clId="{B6578B96-7140-4036-90BE-1EEEE6F46F20}" dt="2024-05-27T15:30:41.553" v="12150" actId="26606"/>
          <ac:spMkLst>
            <pc:docMk/>
            <pc:sldMk cId="963909331" sldId="269"/>
            <ac:spMk id="106" creationId="{EF68680D-88C3-4223-8FF9-B7CEA07C1E90}"/>
          </ac:spMkLst>
        </pc:spChg>
        <pc:spChg chg="add del">
          <ac:chgData name="Debbie Mahoney" userId="e337e759d33837c5" providerId="LiveId" clId="{B6578B96-7140-4036-90BE-1EEEE6F46F20}" dt="2024-05-27T15:30:41.553" v="12150" actId="26606"/>
          <ac:spMkLst>
            <pc:docMk/>
            <pc:sldMk cId="963909331" sldId="269"/>
            <ac:spMk id="107" creationId="{1E45451A-56A1-4D57-8530-06665AB9628F}"/>
          </ac:spMkLst>
        </pc:spChg>
        <pc:spChg chg="add del">
          <ac:chgData name="Debbie Mahoney" userId="e337e759d33837c5" providerId="LiveId" clId="{B6578B96-7140-4036-90BE-1EEEE6F46F20}" dt="2024-05-27T15:30:41.553" v="12150" actId="26606"/>
          <ac:spMkLst>
            <pc:docMk/>
            <pc:sldMk cId="963909331" sldId="269"/>
            <ac:spMk id="108" creationId="{558BA547-98A0-4003-8D14-BEC8A12577D0}"/>
          </ac:spMkLst>
        </pc:spChg>
        <pc:spChg chg="add del">
          <ac:chgData name="Debbie Mahoney" userId="e337e759d33837c5" providerId="LiveId" clId="{B6578B96-7140-4036-90BE-1EEEE6F46F20}" dt="2024-05-27T15:30:41.553" v="12150" actId="26606"/>
          <ac:spMkLst>
            <pc:docMk/>
            <pc:sldMk cId="963909331" sldId="269"/>
            <ac:spMk id="109" creationId="{7C498D76-5C8E-4439-9D70-BA9F56197405}"/>
          </ac:spMkLst>
        </pc:spChg>
        <pc:spChg chg="add del">
          <ac:chgData name="Debbie Mahoney" userId="e337e759d33837c5" providerId="LiveId" clId="{B6578B96-7140-4036-90BE-1EEEE6F46F20}" dt="2024-05-27T15:30:41.553" v="12150" actId="26606"/>
          <ac:spMkLst>
            <pc:docMk/>
            <pc:sldMk cId="963909331" sldId="269"/>
            <ac:spMk id="110" creationId="{F95AC789-3AB1-41E7-BF4E-6861EF948160}"/>
          </ac:spMkLst>
        </pc:spChg>
        <pc:spChg chg="add del">
          <ac:chgData name="Debbie Mahoney" userId="e337e759d33837c5" providerId="LiveId" clId="{B6578B96-7140-4036-90BE-1EEEE6F46F20}" dt="2024-05-27T15:30:46.303" v="12152" actId="26606"/>
          <ac:spMkLst>
            <pc:docMk/>
            <pc:sldMk cId="963909331" sldId="269"/>
            <ac:spMk id="112" creationId="{E1750109-3B91-4506-B997-0CD8E35A1488}"/>
          </ac:spMkLst>
        </pc:spChg>
        <pc:spChg chg="add del">
          <ac:chgData name="Debbie Mahoney" userId="e337e759d33837c5" providerId="LiveId" clId="{B6578B96-7140-4036-90BE-1EEEE6F46F20}" dt="2024-05-27T15:30:46.303" v="12152" actId="26606"/>
          <ac:spMkLst>
            <pc:docMk/>
            <pc:sldMk cId="963909331" sldId="269"/>
            <ac:spMk id="113" creationId="{E72D8D1B-59F6-4FF3-8547-9BBB6129F2FA}"/>
          </ac:spMkLst>
        </pc:spChg>
        <pc:spChg chg="add del">
          <ac:chgData name="Debbie Mahoney" userId="e337e759d33837c5" providerId="LiveId" clId="{B6578B96-7140-4036-90BE-1EEEE6F46F20}" dt="2024-05-27T15:30:46.303" v="12152" actId="26606"/>
          <ac:spMkLst>
            <pc:docMk/>
            <pc:sldMk cId="963909331" sldId="269"/>
            <ac:spMk id="114" creationId="{2C444748-5A8D-4B53-89FE-42B455DFA2D1}"/>
          </ac:spMkLst>
        </pc:spChg>
        <pc:spChg chg="add del">
          <ac:chgData name="Debbie Mahoney" userId="e337e759d33837c5" providerId="LiveId" clId="{B6578B96-7140-4036-90BE-1EEEE6F46F20}" dt="2024-05-27T15:30:46.303" v="12152" actId="26606"/>
          <ac:spMkLst>
            <pc:docMk/>
            <pc:sldMk cId="963909331" sldId="269"/>
            <ac:spMk id="115" creationId="{14044C96-7CFD-44DB-A579-D77B0D37C681}"/>
          </ac:spMkLst>
        </pc:spChg>
        <pc:spChg chg="add del">
          <ac:chgData name="Debbie Mahoney" userId="e337e759d33837c5" providerId="LiveId" clId="{B6578B96-7140-4036-90BE-1EEEE6F46F20}" dt="2024-05-27T15:30:46.303" v="12152" actId="26606"/>
          <ac:spMkLst>
            <pc:docMk/>
            <pc:sldMk cId="963909331" sldId="269"/>
            <ac:spMk id="116" creationId="{8FC8C21F-9484-4A71-ABFA-6C10682FAC3E}"/>
          </ac:spMkLst>
        </pc:spChg>
        <pc:spChg chg="add del">
          <ac:chgData name="Debbie Mahoney" userId="e337e759d33837c5" providerId="LiveId" clId="{B6578B96-7140-4036-90BE-1EEEE6F46F20}" dt="2024-05-27T15:30:46.303" v="12152" actId="26606"/>
          <ac:spMkLst>
            <pc:docMk/>
            <pc:sldMk cId="963909331" sldId="269"/>
            <ac:spMk id="117" creationId="{F4FFA271-A10A-4AC3-8F06-E3313A197A80}"/>
          </ac:spMkLst>
        </pc:spChg>
        <pc:spChg chg="add del">
          <ac:chgData name="Debbie Mahoney" userId="e337e759d33837c5" providerId="LiveId" clId="{B6578B96-7140-4036-90BE-1EEEE6F46F20}" dt="2024-05-27T15:30:46.303" v="12152" actId="26606"/>
          <ac:spMkLst>
            <pc:docMk/>
            <pc:sldMk cId="963909331" sldId="269"/>
            <ac:spMk id="118" creationId="{7F9FE375-3674-4B26-B67B-30AFAF78CC57}"/>
          </ac:spMkLst>
        </pc:spChg>
        <pc:spChg chg="add">
          <ac:chgData name="Debbie Mahoney" userId="e337e759d33837c5" providerId="LiveId" clId="{B6578B96-7140-4036-90BE-1EEEE6F46F20}" dt="2024-05-27T15:30:46.319" v="12153" actId="26606"/>
          <ac:spMkLst>
            <pc:docMk/>
            <pc:sldMk cId="963909331" sldId="269"/>
            <ac:spMk id="120" creationId="{112839B5-6527-4FE1-B5CA-71D5FFC47C0E}"/>
          </ac:spMkLst>
        </pc:spChg>
        <pc:spChg chg="add">
          <ac:chgData name="Debbie Mahoney" userId="e337e759d33837c5" providerId="LiveId" clId="{B6578B96-7140-4036-90BE-1EEEE6F46F20}" dt="2024-05-27T15:30:46.319" v="12153" actId="26606"/>
          <ac:spMkLst>
            <pc:docMk/>
            <pc:sldMk cId="963909331" sldId="269"/>
            <ac:spMk id="121" creationId="{089B37F3-721E-4809-A50E-9EE306404ED8}"/>
          </ac:spMkLst>
        </pc:spChg>
        <pc:spChg chg="add">
          <ac:chgData name="Debbie Mahoney" userId="e337e759d33837c5" providerId="LiveId" clId="{B6578B96-7140-4036-90BE-1EEEE6F46F20}" dt="2024-05-27T15:30:46.319" v="12153" actId="26606"/>
          <ac:spMkLst>
            <pc:docMk/>
            <pc:sldMk cId="963909331" sldId="269"/>
            <ac:spMk id="122" creationId="{6F32C1A4-2AC7-48CB-9AB7-B80470C0FD23}"/>
          </ac:spMkLst>
        </pc:spChg>
        <pc:spChg chg="add">
          <ac:chgData name="Debbie Mahoney" userId="e337e759d33837c5" providerId="LiveId" clId="{B6578B96-7140-4036-90BE-1EEEE6F46F20}" dt="2024-05-27T15:30:46.319" v="12153" actId="26606"/>
          <ac:spMkLst>
            <pc:docMk/>
            <pc:sldMk cId="963909331" sldId="269"/>
            <ac:spMk id="123" creationId="{BE12D8E2-6088-4997-A8C6-1794DA9E1D48}"/>
          </ac:spMkLst>
        </pc:spChg>
        <pc:spChg chg="add">
          <ac:chgData name="Debbie Mahoney" userId="e337e759d33837c5" providerId="LiveId" clId="{B6578B96-7140-4036-90BE-1EEEE6F46F20}" dt="2024-05-27T15:30:46.319" v="12153" actId="26606"/>
          <ac:spMkLst>
            <pc:docMk/>
            <pc:sldMk cId="963909331" sldId="269"/>
            <ac:spMk id="124" creationId="{FAF10F47-1605-47C5-AE58-9062909ADA42}"/>
          </ac:spMkLst>
        </pc:spChg>
        <pc:picChg chg="add mod ord">
          <ac:chgData name="Debbie Mahoney" userId="e337e759d33837c5" providerId="LiveId" clId="{B6578B96-7140-4036-90BE-1EEEE6F46F20}" dt="2024-05-27T15:30:46.319" v="12153" actId="26606"/>
          <ac:picMkLst>
            <pc:docMk/>
            <pc:sldMk cId="963909331" sldId="269"/>
            <ac:picMk id="3" creationId="{D4EB64BA-226E-EE60-8960-7E3779FB16BB}"/>
          </ac:picMkLst>
        </pc:picChg>
        <pc:picChg chg="add mod ord">
          <ac:chgData name="Debbie Mahoney" userId="e337e759d33837c5" providerId="LiveId" clId="{B6578B96-7140-4036-90BE-1EEEE6F46F20}" dt="2024-05-27T15:30:46.319" v="12153" actId="26606"/>
          <ac:picMkLst>
            <pc:docMk/>
            <pc:sldMk cId="963909331" sldId="269"/>
            <ac:picMk id="4" creationId="{45872C5C-1A26-1B57-298F-A6329C4A6DB2}"/>
          </ac:picMkLst>
        </pc:picChg>
        <pc:picChg chg="add del mod">
          <ac:chgData name="Debbie Mahoney" userId="e337e759d33837c5" providerId="LiveId" clId="{B6578B96-7140-4036-90BE-1EEEE6F46F20}" dt="2024-05-27T17:11:11.336" v="12972" actId="478"/>
          <ac:picMkLst>
            <pc:docMk/>
            <pc:sldMk cId="963909331" sldId="269"/>
            <ac:picMk id="5" creationId="{0B63E7BB-FE75-6180-2A63-A183128B2DB7}"/>
          </ac:picMkLst>
        </pc:picChg>
        <pc:picChg chg="add mod ord">
          <ac:chgData name="Debbie Mahoney" userId="e337e759d33837c5" providerId="LiveId" clId="{B6578B96-7140-4036-90BE-1EEEE6F46F20}" dt="2024-05-27T15:30:46.319" v="12153" actId="26606"/>
          <ac:picMkLst>
            <pc:docMk/>
            <pc:sldMk cId="963909331" sldId="269"/>
            <ac:picMk id="6" creationId="{D077282C-4791-544C-A348-2CDE2F900251}"/>
          </ac:picMkLst>
        </pc:picChg>
        <pc:picChg chg="add mod ord">
          <ac:chgData name="Debbie Mahoney" userId="e337e759d33837c5" providerId="LiveId" clId="{B6578B96-7140-4036-90BE-1EEEE6F46F20}" dt="2024-05-27T15:30:46.319" v="12153" actId="26606"/>
          <ac:picMkLst>
            <pc:docMk/>
            <pc:sldMk cId="963909331" sldId="269"/>
            <ac:picMk id="7" creationId="{8B957D87-EB23-3C39-28C8-FC97CCF5B304}"/>
          </ac:picMkLst>
        </pc:picChg>
        <pc:picChg chg="add del mod ord">
          <ac:chgData name="Debbie Mahoney" userId="e337e759d33837c5" providerId="LiveId" clId="{B6578B96-7140-4036-90BE-1EEEE6F46F20}" dt="2024-05-27T16:52:34.269" v="12716" actId="478"/>
          <ac:picMkLst>
            <pc:docMk/>
            <pc:sldMk cId="963909331" sldId="269"/>
            <ac:picMk id="8" creationId="{AC3ECA81-F71C-74CA-7134-0DD8B256F6F9}"/>
          </ac:picMkLst>
        </pc:picChg>
        <pc:picChg chg="add mod ord">
          <ac:chgData name="Debbie Mahoney" userId="e337e759d33837c5" providerId="LiveId" clId="{B6578B96-7140-4036-90BE-1EEEE6F46F20}" dt="2024-05-27T15:30:46.319" v="12153" actId="26606"/>
          <ac:picMkLst>
            <pc:docMk/>
            <pc:sldMk cId="963909331" sldId="269"/>
            <ac:picMk id="9" creationId="{87FC611C-C7F3-4BBF-423F-EE384E2663D9}"/>
          </ac:picMkLst>
        </pc:picChg>
        <pc:picChg chg="add mod">
          <ac:chgData name="Debbie Mahoney" userId="e337e759d33837c5" providerId="LiveId" clId="{B6578B96-7140-4036-90BE-1EEEE6F46F20}" dt="2024-05-27T17:11:56.879" v="12977" actId="1076"/>
          <ac:picMkLst>
            <pc:docMk/>
            <pc:sldMk cId="963909331" sldId="269"/>
            <ac:picMk id="11" creationId="{D257B223-2EC3-75D1-207C-B647671C152D}"/>
          </ac:picMkLst>
        </pc:picChg>
      </pc:sldChg>
      <pc:sldChg chg="addSp modSp new del mod">
        <pc:chgData name="Debbie Mahoney" userId="e337e759d33837c5" providerId="LiveId" clId="{B6578B96-7140-4036-90BE-1EEEE6F46F20}" dt="2024-05-27T15:38:32.331" v="12197" actId="47"/>
        <pc:sldMkLst>
          <pc:docMk/>
          <pc:sldMk cId="2976434964" sldId="270"/>
        </pc:sldMkLst>
        <pc:spChg chg="add mod">
          <ac:chgData name="Debbie Mahoney" userId="e337e759d33837c5" providerId="LiveId" clId="{B6578B96-7140-4036-90BE-1EEEE6F46F20}" dt="2024-05-04T15:44:24.032" v="2921" actId="20577"/>
          <ac:spMkLst>
            <pc:docMk/>
            <pc:sldMk cId="2976434964" sldId="270"/>
            <ac:spMk id="2" creationId="{2D1BD97A-B3A1-7048-7924-A75A576BA3DF}"/>
          </ac:spMkLst>
        </pc:spChg>
      </pc:sldChg>
      <pc:sldChg chg="addSp delSp modSp new mod setBg modNotesTx">
        <pc:chgData name="Debbie Mahoney" userId="e337e759d33837c5" providerId="LiveId" clId="{B6578B96-7140-4036-90BE-1EEEE6F46F20}" dt="2024-05-27T19:11:05.758" v="16586" actId="20577"/>
        <pc:sldMkLst>
          <pc:docMk/>
          <pc:sldMk cId="3622646526" sldId="271"/>
        </pc:sldMkLst>
        <pc:spChg chg="add del mod">
          <ac:chgData name="Debbie Mahoney" userId="e337e759d33837c5" providerId="LiveId" clId="{B6578B96-7140-4036-90BE-1EEEE6F46F20}" dt="2024-05-27T15:41:20.687" v="12227"/>
          <ac:spMkLst>
            <pc:docMk/>
            <pc:sldMk cId="3622646526" sldId="271"/>
            <ac:spMk id="2" creationId="{8166F851-D126-FDF8-0693-F37834F579EE}"/>
          </ac:spMkLst>
        </pc:spChg>
        <pc:spChg chg="add del">
          <ac:chgData name="Debbie Mahoney" userId="e337e759d33837c5" providerId="LiveId" clId="{B6578B96-7140-4036-90BE-1EEEE6F46F20}" dt="2024-05-27T15:41:44.751" v="12232" actId="26606"/>
          <ac:spMkLst>
            <pc:docMk/>
            <pc:sldMk cId="3622646526" sldId="271"/>
            <ac:spMk id="19" creationId="{E1750109-3B91-4506-B997-0CD8E35A1488}"/>
          </ac:spMkLst>
        </pc:spChg>
        <pc:spChg chg="add del">
          <ac:chgData name="Debbie Mahoney" userId="e337e759d33837c5" providerId="LiveId" clId="{B6578B96-7140-4036-90BE-1EEEE6F46F20}" dt="2024-05-27T15:41:44.751" v="12232" actId="26606"/>
          <ac:spMkLst>
            <pc:docMk/>
            <pc:sldMk cId="3622646526" sldId="271"/>
            <ac:spMk id="21" creationId="{E72D8D1B-59F6-4FF3-8547-9BBB6129F2FA}"/>
          </ac:spMkLst>
        </pc:spChg>
        <pc:spChg chg="add del">
          <ac:chgData name="Debbie Mahoney" userId="e337e759d33837c5" providerId="LiveId" clId="{B6578B96-7140-4036-90BE-1EEEE6F46F20}" dt="2024-05-27T15:41:44.751" v="12232" actId="26606"/>
          <ac:spMkLst>
            <pc:docMk/>
            <pc:sldMk cId="3622646526" sldId="271"/>
            <ac:spMk id="23" creationId="{2C444748-5A8D-4B53-89FE-42B455DFA2D1}"/>
          </ac:spMkLst>
        </pc:spChg>
        <pc:spChg chg="add del">
          <ac:chgData name="Debbie Mahoney" userId="e337e759d33837c5" providerId="LiveId" clId="{B6578B96-7140-4036-90BE-1EEEE6F46F20}" dt="2024-05-27T15:41:44.751" v="12232" actId="26606"/>
          <ac:spMkLst>
            <pc:docMk/>
            <pc:sldMk cId="3622646526" sldId="271"/>
            <ac:spMk id="25" creationId="{14044C96-7CFD-44DB-A579-D77B0D37C681}"/>
          </ac:spMkLst>
        </pc:spChg>
        <pc:spChg chg="add del">
          <ac:chgData name="Debbie Mahoney" userId="e337e759d33837c5" providerId="LiveId" clId="{B6578B96-7140-4036-90BE-1EEEE6F46F20}" dt="2024-05-27T15:41:44.751" v="12232" actId="26606"/>
          <ac:spMkLst>
            <pc:docMk/>
            <pc:sldMk cId="3622646526" sldId="271"/>
            <ac:spMk id="27" creationId="{8FC8C21F-9484-4A71-ABFA-6C10682FAC3E}"/>
          </ac:spMkLst>
        </pc:spChg>
        <pc:spChg chg="add del">
          <ac:chgData name="Debbie Mahoney" userId="e337e759d33837c5" providerId="LiveId" clId="{B6578B96-7140-4036-90BE-1EEEE6F46F20}" dt="2024-05-27T15:41:44.751" v="12232" actId="26606"/>
          <ac:spMkLst>
            <pc:docMk/>
            <pc:sldMk cId="3622646526" sldId="271"/>
            <ac:spMk id="29" creationId="{F4FFA271-A10A-4AC3-8F06-E3313A197A80}"/>
          </ac:spMkLst>
        </pc:spChg>
        <pc:spChg chg="add del">
          <ac:chgData name="Debbie Mahoney" userId="e337e759d33837c5" providerId="LiveId" clId="{B6578B96-7140-4036-90BE-1EEEE6F46F20}" dt="2024-05-27T15:41:44.751" v="12232" actId="26606"/>
          <ac:spMkLst>
            <pc:docMk/>
            <pc:sldMk cId="3622646526" sldId="271"/>
            <ac:spMk id="31" creationId="{7F9FE375-3674-4B26-B67B-30AFAF78CC57}"/>
          </ac:spMkLst>
        </pc:spChg>
        <pc:spChg chg="add del">
          <ac:chgData name="Debbie Mahoney" userId="e337e759d33837c5" providerId="LiveId" clId="{B6578B96-7140-4036-90BE-1EEEE6F46F20}" dt="2024-05-27T15:41:48.814" v="12234" actId="26606"/>
          <ac:spMkLst>
            <pc:docMk/>
            <pc:sldMk cId="3622646526" sldId="271"/>
            <ac:spMk id="33" creationId="{B99E4D29-5F08-447A-A2A3-AB222BB49F50}"/>
          </ac:spMkLst>
        </pc:spChg>
        <pc:spChg chg="add">
          <ac:chgData name="Debbie Mahoney" userId="e337e759d33837c5" providerId="LiveId" clId="{B6578B96-7140-4036-90BE-1EEEE6F46F20}" dt="2024-05-27T15:41:48.830" v="12235" actId="26606"/>
          <ac:spMkLst>
            <pc:docMk/>
            <pc:sldMk cId="3622646526" sldId="271"/>
            <ac:spMk id="35" creationId="{EA518CE4-E4D4-4D8A-980F-6D692AC96949}"/>
          </ac:spMkLst>
        </pc:spChg>
        <pc:spChg chg="add">
          <ac:chgData name="Debbie Mahoney" userId="e337e759d33837c5" providerId="LiveId" clId="{B6578B96-7140-4036-90BE-1EEEE6F46F20}" dt="2024-05-27T15:41:48.830" v="12235" actId="26606"/>
          <ac:spMkLst>
            <pc:docMk/>
            <pc:sldMk cId="3622646526" sldId="271"/>
            <ac:spMk id="36" creationId="{F82BF3E2-EB0E-40D6-8835-2367A5316CA4}"/>
          </ac:spMkLst>
        </pc:spChg>
        <pc:spChg chg="add">
          <ac:chgData name="Debbie Mahoney" userId="e337e759d33837c5" providerId="LiveId" clId="{B6578B96-7140-4036-90BE-1EEEE6F46F20}" dt="2024-05-27T15:41:48.830" v="12235" actId="26606"/>
          <ac:spMkLst>
            <pc:docMk/>
            <pc:sldMk cId="3622646526" sldId="271"/>
            <ac:spMk id="37" creationId="{481E86DD-89E6-42B2-8675-84B7C56BFF7D}"/>
          </ac:spMkLst>
        </pc:spChg>
        <pc:spChg chg="add">
          <ac:chgData name="Debbie Mahoney" userId="e337e759d33837c5" providerId="LiveId" clId="{B6578B96-7140-4036-90BE-1EEEE6F46F20}" dt="2024-05-27T15:41:48.830" v="12235" actId="26606"/>
          <ac:spMkLst>
            <pc:docMk/>
            <pc:sldMk cId="3622646526" sldId="271"/>
            <ac:spMk id="38" creationId="{5EFE9E4D-D93B-4B04-A3B5-234F5DBB9EAE}"/>
          </ac:spMkLst>
        </pc:spChg>
        <pc:picChg chg="add mod ord">
          <ac:chgData name="Debbie Mahoney" userId="e337e759d33837c5" providerId="LiveId" clId="{B6578B96-7140-4036-90BE-1EEEE6F46F20}" dt="2024-05-27T15:41:48.830" v="12235" actId="26606"/>
          <ac:picMkLst>
            <pc:docMk/>
            <pc:sldMk cId="3622646526" sldId="271"/>
            <ac:picMk id="4" creationId="{9920023D-5CB0-F939-3020-011F2DF3C120}"/>
          </ac:picMkLst>
        </pc:picChg>
        <pc:picChg chg="add mod ord">
          <ac:chgData name="Debbie Mahoney" userId="e337e759d33837c5" providerId="LiveId" clId="{B6578B96-7140-4036-90BE-1EEEE6F46F20}" dt="2024-05-27T15:41:48.830" v="12235" actId="26606"/>
          <ac:picMkLst>
            <pc:docMk/>
            <pc:sldMk cId="3622646526" sldId="271"/>
            <ac:picMk id="6" creationId="{712AB149-1E79-CAA2-EF2E-4D728D43E28B}"/>
          </ac:picMkLst>
        </pc:picChg>
        <pc:picChg chg="add mod ord">
          <ac:chgData name="Debbie Mahoney" userId="e337e759d33837c5" providerId="LiveId" clId="{B6578B96-7140-4036-90BE-1EEEE6F46F20}" dt="2024-05-27T15:41:48.830" v="12235" actId="26606"/>
          <ac:picMkLst>
            <pc:docMk/>
            <pc:sldMk cId="3622646526" sldId="271"/>
            <ac:picMk id="8" creationId="{AE3FEE6D-2725-5771-E3F6-A4247AC0917A}"/>
          </ac:picMkLst>
        </pc:picChg>
        <pc:picChg chg="add mod">
          <ac:chgData name="Debbie Mahoney" userId="e337e759d33837c5" providerId="LiveId" clId="{B6578B96-7140-4036-90BE-1EEEE6F46F20}" dt="2024-05-27T15:41:48.830" v="12235" actId="26606"/>
          <ac:picMkLst>
            <pc:docMk/>
            <pc:sldMk cId="3622646526" sldId="271"/>
            <ac:picMk id="10" creationId="{09EE7210-D5A9-5211-A0B5-3FACF5D7965F}"/>
          </ac:picMkLst>
        </pc:picChg>
        <pc:picChg chg="add mod ord">
          <ac:chgData name="Debbie Mahoney" userId="e337e759d33837c5" providerId="LiveId" clId="{B6578B96-7140-4036-90BE-1EEEE6F46F20}" dt="2024-05-27T15:41:48.830" v="12235" actId="26606"/>
          <ac:picMkLst>
            <pc:docMk/>
            <pc:sldMk cId="3622646526" sldId="271"/>
            <ac:picMk id="12" creationId="{61B4C70F-6C6E-F344-1838-A3262977F7AA}"/>
          </ac:picMkLst>
        </pc:picChg>
        <pc:picChg chg="add mod">
          <ac:chgData name="Debbie Mahoney" userId="e337e759d33837c5" providerId="LiveId" clId="{B6578B96-7140-4036-90BE-1EEEE6F46F20}" dt="2024-05-27T15:41:48.830" v="12235" actId="26606"/>
          <ac:picMkLst>
            <pc:docMk/>
            <pc:sldMk cId="3622646526" sldId="271"/>
            <ac:picMk id="14" creationId="{4F69DC67-25B6-E057-FB1B-228FDC1CE3D1}"/>
          </ac:picMkLst>
        </pc:picChg>
        <pc:picChg chg="add del mod">
          <ac:chgData name="Debbie Mahoney" userId="e337e759d33837c5" providerId="LiveId" clId="{B6578B96-7140-4036-90BE-1EEEE6F46F20}" dt="2024-05-27T15:41:34.815" v="12230" actId="478"/>
          <ac:picMkLst>
            <pc:docMk/>
            <pc:sldMk cId="3622646526" sldId="271"/>
            <ac:picMk id="16" creationId="{F96AAA49-E168-AF8D-89FC-E91ECFE69F07}"/>
          </ac:picMkLst>
        </pc:picChg>
        <pc:picChg chg="add del mod">
          <ac:chgData name="Debbie Mahoney" userId="e337e759d33837c5" providerId="LiveId" clId="{B6578B96-7140-4036-90BE-1EEEE6F46F20}" dt="2024-05-27T15:41:20.687" v="12225" actId="478"/>
          <ac:picMkLst>
            <pc:docMk/>
            <pc:sldMk cId="3622646526" sldId="271"/>
            <ac:picMk id="18" creationId="{9D218B3C-70DC-7230-6B56-35E977374A4D}"/>
          </ac:picMkLst>
        </pc:picChg>
      </pc:sldChg>
      <pc:sldChg chg="addSp delSp modSp new mod setBg modNotesTx">
        <pc:chgData name="Debbie Mahoney" userId="e337e759d33837c5" providerId="LiveId" clId="{B6578B96-7140-4036-90BE-1EEEE6F46F20}" dt="2024-05-27T19:12:00.472" v="16664" actId="6549"/>
        <pc:sldMkLst>
          <pc:docMk/>
          <pc:sldMk cId="2576494930" sldId="272"/>
        </pc:sldMkLst>
        <pc:spChg chg="add del mod">
          <ac:chgData name="Debbie Mahoney" userId="e337e759d33837c5" providerId="LiveId" clId="{B6578B96-7140-4036-90BE-1EEEE6F46F20}" dt="2024-05-27T15:44:30.354" v="12269" actId="478"/>
          <ac:spMkLst>
            <pc:docMk/>
            <pc:sldMk cId="2576494930" sldId="272"/>
            <ac:spMk id="2" creationId="{6A064201-2B85-35EC-188E-4C61B5DBDF8B}"/>
          </ac:spMkLst>
        </pc:spChg>
        <pc:spChg chg="add mod">
          <ac:chgData name="Debbie Mahoney" userId="e337e759d33837c5" providerId="LiveId" clId="{B6578B96-7140-4036-90BE-1EEEE6F46F20}" dt="2024-05-27T15:49:23.450" v="12336" actId="1076"/>
          <ac:spMkLst>
            <pc:docMk/>
            <pc:sldMk cId="2576494930" sldId="272"/>
            <ac:spMk id="17" creationId="{8EFEC659-1341-0E22-5F4D-0D2BD3CD5351}"/>
          </ac:spMkLst>
        </pc:spChg>
        <pc:spChg chg="add mod">
          <ac:chgData name="Debbie Mahoney" userId="e337e759d33837c5" providerId="LiveId" clId="{B6578B96-7140-4036-90BE-1EEEE6F46F20}" dt="2024-05-27T15:50:58.553" v="12362" actId="1076"/>
          <ac:spMkLst>
            <pc:docMk/>
            <pc:sldMk cId="2576494930" sldId="272"/>
            <ac:spMk id="18" creationId="{087CDFE4-F6FD-2AAC-B542-8904AC276BF3}"/>
          </ac:spMkLst>
        </pc:spChg>
        <pc:spChg chg="add del">
          <ac:chgData name="Debbie Mahoney" userId="e337e759d33837c5" providerId="LiveId" clId="{B6578B96-7140-4036-90BE-1EEEE6F46F20}" dt="2024-05-27T15:46:36.742" v="12293" actId="26606"/>
          <ac:spMkLst>
            <pc:docMk/>
            <pc:sldMk cId="2576494930" sldId="272"/>
            <ac:spMk id="21" creationId="{EA518CE4-E4D4-4D8A-980F-6D692AC96949}"/>
          </ac:spMkLst>
        </pc:spChg>
        <pc:spChg chg="add del">
          <ac:chgData name="Debbie Mahoney" userId="e337e759d33837c5" providerId="LiveId" clId="{B6578B96-7140-4036-90BE-1EEEE6F46F20}" dt="2024-05-27T15:46:36.742" v="12293" actId="26606"/>
          <ac:spMkLst>
            <pc:docMk/>
            <pc:sldMk cId="2576494930" sldId="272"/>
            <ac:spMk id="23" creationId="{F82BF3E2-EB0E-40D6-8835-2367A5316CA4}"/>
          </ac:spMkLst>
        </pc:spChg>
        <pc:spChg chg="add del">
          <ac:chgData name="Debbie Mahoney" userId="e337e759d33837c5" providerId="LiveId" clId="{B6578B96-7140-4036-90BE-1EEEE6F46F20}" dt="2024-05-27T15:46:36.742" v="12293" actId="26606"/>
          <ac:spMkLst>
            <pc:docMk/>
            <pc:sldMk cId="2576494930" sldId="272"/>
            <ac:spMk id="25" creationId="{481E86DD-89E6-42B2-8675-84B7C56BFF7D}"/>
          </ac:spMkLst>
        </pc:spChg>
        <pc:spChg chg="add del">
          <ac:chgData name="Debbie Mahoney" userId="e337e759d33837c5" providerId="LiveId" clId="{B6578B96-7140-4036-90BE-1EEEE6F46F20}" dt="2024-05-27T15:46:36.742" v="12293" actId="26606"/>
          <ac:spMkLst>
            <pc:docMk/>
            <pc:sldMk cId="2576494930" sldId="272"/>
            <ac:spMk id="27" creationId="{5EFE9E4D-D93B-4B04-A3B5-234F5DBB9EAE}"/>
          </ac:spMkLst>
        </pc:spChg>
        <pc:spChg chg="add del">
          <ac:chgData name="Debbie Mahoney" userId="e337e759d33837c5" providerId="LiveId" clId="{B6578B96-7140-4036-90BE-1EEEE6F46F20}" dt="2024-05-27T15:46:44.634" v="12295" actId="26606"/>
          <ac:spMkLst>
            <pc:docMk/>
            <pc:sldMk cId="2576494930" sldId="272"/>
            <ac:spMk id="29" creationId="{E1A92768-C90D-4200-8975-84CC4D4BC944}"/>
          </ac:spMkLst>
        </pc:spChg>
        <pc:spChg chg="add del">
          <ac:chgData name="Debbie Mahoney" userId="e337e759d33837c5" providerId="LiveId" clId="{B6578B96-7140-4036-90BE-1EEEE6F46F20}" dt="2024-05-27T15:46:47.244" v="12297" actId="26606"/>
          <ac:spMkLst>
            <pc:docMk/>
            <pc:sldMk cId="2576494930" sldId="272"/>
            <ac:spMk id="31" creationId="{E6F01E9F-6B0E-4CF9-87AF-27ECD8D4602A}"/>
          </ac:spMkLst>
        </pc:spChg>
        <pc:spChg chg="add del">
          <ac:chgData name="Debbie Mahoney" userId="e337e759d33837c5" providerId="LiveId" clId="{B6578B96-7140-4036-90BE-1EEEE6F46F20}" dt="2024-05-27T15:46:51.839" v="12299" actId="26606"/>
          <ac:spMkLst>
            <pc:docMk/>
            <pc:sldMk cId="2576494930" sldId="272"/>
            <ac:spMk id="33" creationId="{72A4EC06-1934-41CA-947A-1A2AD663408A}"/>
          </ac:spMkLst>
        </pc:spChg>
        <pc:spChg chg="add del">
          <ac:chgData name="Debbie Mahoney" userId="e337e759d33837c5" providerId="LiveId" clId="{B6578B96-7140-4036-90BE-1EEEE6F46F20}" dt="2024-05-27T15:46:53.073" v="12301" actId="26606"/>
          <ac:spMkLst>
            <pc:docMk/>
            <pc:sldMk cId="2576494930" sldId="272"/>
            <ac:spMk id="35" creationId="{B99E4D29-5F08-447A-A2A3-AB222BB49F50}"/>
          </ac:spMkLst>
        </pc:spChg>
        <pc:spChg chg="add del">
          <ac:chgData name="Debbie Mahoney" userId="e337e759d33837c5" providerId="LiveId" clId="{B6578B96-7140-4036-90BE-1EEEE6F46F20}" dt="2024-05-27T15:47:25.462" v="12310" actId="26606"/>
          <ac:spMkLst>
            <pc:docMk/>
            <pc:sldMk cId="2576494930" sldId="272"/>
            <ac:spMk id="37" creationId="{E1750109-3B91-4506-B997-0CD8E35A1488}"/>
          </ac:spMkLst>
        </pc:spChg>
        <pc:spChg chg="add del">
          <ac:chgData name="Debbie Mahoney" userId="e337e759d33837c5" providerId="LiveId" clId="{B6578B96-7140-4036-90BE-1EEEE6F46F20}" dt="2024-05-27T15:47:25.462" v="12310" actId="26606"/>
          <ac:spMkLst>
            <pc:docMk/>
            <pc:sldMk cId="2576494930" sldId="272"/>
            <ac:spMk id="38" creationId="{E72D8D1B-59F6-4FF3-8547-9BBB6129F2FA}"/>
          </ac:spMkLst>
        </pc:spChg>
        <pc:spChg chg="add del">
          <ac:chgData name="Debbie Mahoney" userId="e337e759d33837c5" providerId="LiveId" clId="{B6578B96-7140-4036-90BE-1EEEE6F46F20}" dt="2024-05-27T15:47:25.462" v="12310" actId="26606"/>
          <ac:spMkLst>
            <pc:docMk/>
            <pc:sldMk cId="2576494930" sldId="272"/>
            <ac:spMk id="39" creationId="{2C444748-5A8D-4B53-89FE-42B455DFA2D1}"/>
          </ac:spMkLst>
        </pc:spChg>
        <pc:spChg chg="add del">
          <ac:chgData name="Debbie Mahoney" userId="e337e759d33837c5" providerId="LiveId" clId="{B6578B96-7140-4036-90BE-1EEEE6F46F20}" dt="2024-05-27T15:47:25.462" v="12310" actId="26606"/>
          <ac:spMkLst>
            <pc:docMk/>
            <pc:sldMk cId="2576494930" sldId="272"/>
            <ac:spMk id="40" creationId="{14044C96-7CFD-44DB-A579-D77B0D37C681}"/>
          </ac:spMkLst>
        </pc:spChg>
        <pc:spChg chg="add del">
          <ac:chgData name="Debbie Mahoney" userId="e337e759d33837c5" providerId="LiveId" clId="{B6578B96-7140-4036-90BE-1EEEE6F46F20}" dt="2024-05-27T15:47:25.462" v="12310" actId="26606"/>
          <ac:spMkLst>
            <pc:docMk/>
            <pc:sldMk cId="2576494930" sldId="272"/>
            <ac:spMk id="41" creationId="{8FC8C21F-9484-4A71-ABFA-6C10682FAC3E}"/>
          </ac:spMkLst>
        </pc:spChg>
        <pc:spChg chg="add del">
          <ac:chgData name="Debbie Mahoney" userId="e337e759d33837c5" providerId="LiveId" clId="{B6578B96-7140-4036-90BE-1EEEE6F46F20}" dt="2024-05-27T15:47:25.462" v="12310" actId="26606"/>
          <ac:spMkLst>
            <pc:docMk/>
            <pc:sldMk cId="2576494930" sldId="272"/>
            <ac:spMk id="42" creationId="{F4FFA271-A10A-4AC3-8F06-E3313A197A80}"/>
          </ac:spMkLst>
        </pc:spChg>
        <pc:spChg chg="add del">
          <ac:chgData name="Debbie Mahoney" userId="e337e759d33837c5" providerId="LiveId" clId="{B6578B96-7140-4036-90BE-1EEEE6F46F20}" dt="2024-05-27T15:47:25.462" v="12310" actId="26606"/>
          <ac:spMkLst>
            <pc:docMk/>
            <pc:sldMk cId="2576494930" sldId="272"/>
            <ac:spMk id="43" creationId="{7F9FE375-3674-4B26-B67B-30AFAF78CC57}"/>
          </ac:spMkLst>
        </pc:spChg>
        <pc:spChg chg="add del">
          <ac:chgData name="Debbie Mahoney" userId="e337e759d33837c5" providerId="LiveId" clId="{B6578B96-7140-4036-90BE-1EEEE6F46F20}" dt="2024-05-27T15:47:21.272" v="12305" actId="26606"/>
          <ac:spMkLst>
            <pc:docMk/>
            <pc:sldMk cId="2576494930" sldId="272"/>
            <ac:spMk id="48" creationId="{4676BFEE-E63A-42A3-87D5-FD65694B70BA}"/>
          </ac:spMkLst>
        </pc:spChg>
        <pc:spChg chg="add del">
          <ac:chgData name="Debbie Mahoney" userId="e337e759d33837c5" providerId="LiveId" clId="{B6578B96-7140-4036-90BE-1EEEE6F46F20}" dt="2024-05-27T15:47:22.649" v="12307" actId="26606"/>
          <ac:spMkLst>
            <pc:docMk/>
            <pc:sldMk cId="2576494930" sldId="272"/>
            <ac:spMk id="50" creationId="{F82BF3E2-EB0E-40D6-8835-2367A5316CA4}"/>
          </ac:spMkLst>
        </pc:spChg>
        <pc:spChg chg="add del">
          <ac:chgData name="Debbie Mahoney" userId="e337e759d33837c5" providerId="LiveId" clId="{B6578B96-7140-4036-90BE-1EEEE6F46F20}" dt="2024-05-27T15:47:22.649" v="12307" actId="26606"/>
          <ac:spMkLst>
            <pc:docMk/>
            <pc:sldMk cId="2576494930" sldId="272"/>
            <ac:spMk id="51" creationId="{EA518CE4-E4D4-4D8A-980F-6D692AC96949}"/>
          </ac:spMkLst>
        </pc:spChg>
        <pc:spChg chg="add del">
          <ac:chgData name="Debbie Mahoney" userId="e337e759d33837c5" providerId="LiveId" clId="{B6578B96-7140-4036-90BE-1EEEE6F46F20}" dt="2024-05-27T15:47:22.649" v="12307" actId="26606"/>
          <ac:spMkLst>
            <pc:docMk/>
            <pc:sldMk cId="2576494930" sldId="272"/>
            <ac:spMk id="52" creationId="{481E86DD-89E6-42B2-8675-84B7C56BFF7D}"/>
          </ac:spMkLst>
        </pc:spChg>
        <pc:spChg chg="add del">
          <ac:chgData name="Debbie Mahoney" userId="e337e759d33837c5" providerId="LiveId" clId="{B6578B96-7140-4036-90BE-1EEEE6F46F20}" dt="2024-05-27T15:47:25.462" v="12309" actId="26606"/>
          <ac:spMkLst>
            <pc:docMk/>
            <pc:sldMk cId="2576494930" sldId="272"/>
            <ac:spMk id="54" creationId="{8FC8C21F-9484-4A71-ABFA-6C10682FAC3E}"/>
          </ac:spMkLst>
        </pc:spChg>
        <pc:spChg chg="add del">
          <ac:chgData name="Debbie Mahoney" userId="e337e759d33837c5" providerId="LiveId" clId="{B6578B96-7140-4036-90BE-1EEEE6F46F20}" dt="2024-05-27T15:47:25.462" v="12309" actId="26606"/>
          <ac:spMkLst>
            <pc:docMk/>
            <pc:sldMk cId="2576494930" sldId="272"/>
            <ac:spMk id="55" creationId="{E1750109-3B91-4506-B997-0CD8E35A1488}"/>
          </ac:spMkLst>
        </pc:spChg>
        <pc:spChg chg="add del">
          <ac:chgData name="Debbie Mahoney" userId="e337e759d33837c5" providerId="LiveId" clId="{B6578B96-7140-4036-90BE-1EEEE6F46F20}" dt="2024-05-27T15:47:25.462" v="12309" actId="26606"/>
          <ac:spMkLst>
            <pc:docMk/>
            <pc:sldMk cId="2576494930" sldId="272"/>
            <ac:spMk id="56" creationId="{2C444748-5A8D-4B53-89FE-42B455DFA2D1}"/>
          </ac:spMkLst>
        </pc:spChg>
        <pc:spChg chg="add del">
          <ac:chgData name="Debbie Mahoney" userId="e337e759d33837c5" providerId="LiveId" clId="{B6578B96-7140-4036-90BE-1EEEE6F46F20}" dt="2024-05-27T15:47:25.462" v="12309" actId="26606"/>
          <ac:spMkLst>
            <pc:docMk/>
            <pc:sldMk cId="2576494930" sldId="272"/>
            <ac:spMk id="57" creationId="{E72D8D1B-59F6-4FF3-8547-9BBB6129F2FA}"/>
          </ac:spMkLst>
        </pc:spChg>
        <pc:spChg chg="add del">
          <ac:chgData name="Debbie Mahoney" userId="e337e759d33837c5" providerId="LiveId" clId="{B6578B96-7140-4036-90BE-1EEEE6F46F20}" dt="2024-05-27T15:47:25.462" v="12309" actId="26606"/>
          <ac:spMkLst>
            <pc:docMk/>
            <pc:sldMk cId="2576494930" sldId="272"/>
            <ac:spMk id="58" creationId="{F4FFA271-A10A-4AC3-8F06-E3313A197A80}"/>
          </ac:spMkLst>
        </pc:spChg>
        <pc:spChg chg="add del">
          <ac:chgData name="Debbie Mahoney" userId="e337e759d33837c5" providerId="LiveId" clId="{B6578B96-7140-4036-90BE-1EEEE6F46F20}" dt="2024-05-27T15:47:25.462" v="12309" actId="26606"/>
          <ac:spMkLst>
            <pc:docMk/>
            <pc:sldMk cId="2576494930" sldId="272"/>
            <ac:spMk id="59" creationId="{14044C96-7CFD-44DB-A579-D77B0D37C681}"/>
          </ac:spMkLst>
        </pc:spChg>
        <pc:spChg chg="add">
          <ac:chgData name="Debbie Mahoney" userId="e337e759d33837c5" providerId="LiveId" clId="{B6578B96-7140-4036-90BE-1EEEE6F46F20}" dt="2024-05-27T15:47:25.462" v="12310" actId="26606"/>
          <ac:spMkLst>
            <pc:docMk/>
            <pc:sldMk cId="2576494930" sldId="272"/>
            <ac:spMk id="61" creationId="{4676BFEE-E63A-42A3-87D5-FD65694B70BA}"/>
          </ac:spMkLst>
        </pc:spChg>
        <pc:picChg chg="add mod ord">
          <ac:chgData name="Debbie Mahoney" userId="e337e759d33837c5" providerId="LiveId" clId="{B6578B96-7140-4036-90BE-1EEEE6F46F20}" dt="2024-05-27T15:47:25.462" v="12310" actId="26606"/>
          <ac:picMkLst>
            <pc:docMk/>
            <pc:sldMk cId="2576494930" sldId="272"/>
            <ac:picMk id="4" creationId="{AEEA5ECD-1FFA-EC1E-2C4D-DC5FE06A5F4B}"/>
          </ac:picMkLst>
        </pc:picChg>
        <pc:picChg chg="add del mod ord">
          <ac:chgData name="Debbie Mahoney" userId="e337e759d33837c5" providerId="LiveId" clId="{B6578B96-7140-4036-90BE-1EEEE6F46F20}" dt="2024-05-27T15:47:01.622" v="12303" actId="478"/>
          <ac:picMkLst>
            <pc:docMk/>
            <pc:sldMk cId="2576494930" sldId="272"/>
            <ac:picMk id="6" creationId="{1F2B12AF-5794-BEB8-7E5F-987DB66CBFE3}"/>
          </ac:picMkLst>
        </pc:picChg>
        <pc:picChg chg="add mod ord">
          <ac:chgData name="Debbie Mahoney" userId="e337e759d33837c5" providerId="LiveId" clId="{B6578B96-7140-4036-90BE-1EEEE6F46F20}" dt="2024-05-27T15:47:25.462" v="12310" actId="26606"/>
          <ac:picMkLst>
            <pc:docMk/>
            <pc:sldMk cId="2576494930" sldId="272"/>
            <ac:picMk id="8" creationId="{FBED6CF1-6BE6-A4C8-E0EC-BA31F107BCFB}"/>
          </ac:picMkLst>
        </pc:picChg>
        <pc:picChg chg="add mod ord">
          <ac:chgData name="Debbie Mahoney" userId="e337e759d33837c5" providerId="LiveId" clId="{B6578B96-7140-4036-90BE-1EEEE6F46F20}" dt="2024-05-27T15:47:25.462" v="12310" actId="26606"/>
          <ac:picMkLst>
            <pc:docMk/>
            <pc:sldMk cId="2576494930" sldId="272"/>
            <ac:picMk id="10" creationId="{E1EDB1EF-B08A-65C0-E526-439D22E4373A}"/>
          </ac:picMkLst>
        </pc:picChg>
        <pc:picChg chg="add del mod">
          <ac:chgData name="Debbie Mahoney" userId="e337e759d33837c5" providerId="LiveId" clId="{B6578B96-7140-4036-90BE-1EEEE6F46F20}" dt="2024-05-27T15:45:17.037" v="12285" actId="478"/>
          <ac:picMkLst>
            <pc:docMk/>
            <pc:sldMk cId="2576494930" sldId="272"/>
            <ac:picMk id="12" creationId="{4321E4D0-8C7F-CC5D-1EBE-D86AFEBA0BCB}"/>
          </ac:picMkLst>
        </pc:picChg>
        <pc:picChg chg="add mod ord">
          <ac:chgData name="Debbie Mahoney" userId="e337e759d33837c5" providerId="LiveId" clId="{B6578B96-7140-4036-90BE-1EEEE6F46F20}" dt="2024-05-27T15:47:25.462" v="12310" actId="26606"/>
          <ac:picMkLst>
            <pc:docMk/>
            <pc:sldMk cId="2576494930" sldId="272"/>
            <ac:picMk id="14" creationId="{D439DF25-EF88-B0BE-2BF8-B2719AD67321}"/>
          </ac:picMkLst>
        </pc:picChg>
        <pc:picChg chg="add mod ord">
          <ac:chgData name="Debbie Mahoney" userId="e337e759d33837c5" providerId="LiveId" clId="{B6578B96-7140-4036-90BE-1EEEE6F46F20}" dt="2024-05-27T15:47:25.462" v="12310" actId="26606"/>
          <ac:picMkLst>
            <pc:docMk/>
            <pc:sldMk cId="2576494930" sldId="272"/>
            <ac:picMk id="16" creationId="{D8BEE1A0-58AA-A9A6-7202-E0B806BE37D6}"/>
          </ac:picMkLst>
        </pc:picChg>
      </pc:sldChg>
      <pc:sldChg chg="addSp delSp modSp new mod setBg modAnim setClrOvrMap modNotesTx">
        <pc:chgData name="Debbie Mahoney" userId="e337e759d33837c5" providerId="LiveId" clId="{B6578B96-7140-4036-90BE-1EEEE6F46F20}" dt="2024-05-27T16:13:39.759" v="12672" actId="208"/>
        <pc:sldMkLst>
          <pc:docMk/>
          <pc:sldMk cId="1884114424" sldId="273"/>
        </pc:sldMkLst>
        <pc:spChg chg="add del mod">
          <ac:chgData name="Debbie Mahoney" userId="e337e759d33837c5" providerId="LiveId" clId="{B6578B96-7140-4036-90BE-1EEEE6F46F20}" dt="2024-05-04T15:29:16.493" v="2312"/>
          <ac:spMkLst>
            <pc:docMk/>
            <pc:sldMk cId="1884114424" sldId="273"/>
            <ac:spMk id="2" creationId="{88E9F835-8828-01DD-4107-9FE9E0646F68}"/>
          </ac:spMkLst>
        </pc:spChg>
        <pc:spChg chg="add del mod ord">
          <ac:chgData name="Debbie Mahoney" userId="e337e759d33837c5" providerId="LiveId" clId="{B6578B96-7140-4036-90BE-1EEEE6F46F20}" dt="2024-05-27T15:58:57.372" v="12425"/>
          <ac:spMkLst>
            <pc:docMk/>
            <pc:sldMk cId="1884114424" sldId="273"/>
            <ac:spMk id="3" creationId="{18B7477E-DC8D-BEF7-BE96-9547CFCC8DA0}"/>
          </ac:spMkLst>
        </pc:spChg>
        <pc:spChg chg="add del mod">
          <ac:chgData name="Debbie Mahoney" userId="e337e759d33837c5" providerId="LiveId" clId="{B6578B96-7140-4036-90BE-1EEEE6F46F20}" dt="2024-05-27T16:10:04.761" v="12621" actId="478"/>
          <ac:spMkLst>
            <pc:docMk/>
            <pc:sldMk cId="1884114424" sldId="273"/>
            <ac:spMk id="10" creationId="{6B211E20-C20A-139B-A296-E4025F3E75CF}"/>
          </ac:spMkLst>
        </pc:spChg>
        <pc:spChg chg="add del mod">
          <ac:chgData name="Debbie Mahoney" userId="e337e759d33837c5" providerId="LiveId" clId="{B6578B96-7140-4036-90BE-1EEEE6F46F20}" dt="2024-05-27T16:08:41.936" v="12610" actId="478"/>
          <ac:spMkLst>
            <pc:docMk/>
            <pc:sldMk cId="1884114424" sldId="273"/>
            <ac:spMk id="11" creationId="{C515EB02-1DFD-78FC-4A78-215C1BEB533F}"/>
          </ac:spMkLst>
        </pc:spChg>
        <pc:spChg chg="add del mod">
          <ac:chgData name="Debbie Mahoney" userId="e337e759d33837c5" providerId="LiveId" clId="{B6578B96-7140-4036-90BE-1EEEE6F46F20}" dt="2024-05-27T16:04:29.706" v="12560"/>
          <ac:spMkLst>
            <pc:docMk/>
            <pc:sldMk cId="1884114424" sldId="273"/>
            <ac:spMk id="12" creationId="{016338E0-1113-E306-BA61-E1B5DE979AD2}"/>
          </ac:spMkLst>
        </pc:spChg>
        <pc:spChg chg="add del">
          <ac:chgData name="Debbie Mahoney" userId="e337e759d33837c5" providerId="LiveId" clId="{B6578B96-7140-4036-90BE-1EEEE6F46F20}" dt="2024-05-27T15:58:29.009" v="12417" actId="26606"/>
          <ac:spMkLst>
            <pc:docMk/>
            <pc:sldMk cId="1884114424" sldId="273"/>
            <ac:spMk id="13" creationId="{4F7B9026-36AD-42E4-B172-8D68F3A339B4}"/>
          </ac:spMkLst>
        </pc:spChg>
        <pc:spChg chg="add del mod">
          <ac:chgData name="Debbie Mahoney" userId="e337e759d33837c5" providerId="LiveId" clId="{B6578B96-7140-4036-90BE-1EEEE6F46F20}" dt="2024-05-27T16:04:39.817" v="12561" actId="478"/>
          <ac:spMkLst>
            <pc:docMk/>
            <pc:sldMk cId="1884114424" sldId="273"/>
            <ac:spMk id="14" creationId="{6E65188E-6735-4B53-E678-B0500593B3C3}"/>
          </ac:spMkLst>
        </pc:spChg>
        <pc:spChg chg="add del">
          <ac:chgData name="Debbie Mahoney" userId="e337e759d33837c5" providerId="LiveId" clId="{B6578B96-7140-4036-90BE-1EEEE6F46F20}" dt="2024-05-27T15:58:31.556" v="12419" actId="26606"/>
          <ac:spMkLst>
            <pc:docMk/>
            <pc:sldMk cId="1884114424" sldId="273"/>
            <ac:spMk id="15" creationId="{5CD271E5-55BF-4266-A3A7-CFCC30518840}"/>
          </ac:spMkLst>
        </pc:spChg>
        <pc:spChg chg="add del">
          <ac:chgData name="Debbie Mahoney" userId="e337e759d33837c5" providerId="LiveId" clId="{B6578B96-7140-4036-90BE-1EEEE6F46F20}" dt="2024-05-27T15:58:31.556" v="12419" actId="26606"/>
          <ac:spMkLst>
            <pc:docMk/>
            <pc:sldMk cId="1884114424" sldId="273"/>
            <ac:spMk id="16" creationId="{CFE55B3F-4634-4A41-B146-E6251581E807}"/>
          </ac:spMkLst>
        </pc:spChg>
        <pc:spChg chg="add mod">
          <ac:chgData name="Debbie Mahoney" userId="e337e759d33837c5" providerId="LiveId" clId="{B6578B96-7140-4036-90BE-1EEEE6F46F20}" dt="2024-05-27T16:06:12.843" v="12592" actId="113"/>
          <ac:spMkLst>
            <pc:docMk/>
            <pc:sldMk cId="1884114424" sldId="273"/>
            <ac:spMk id="17" creationId="{14BEFCFD-3CEA-8515-0DDE-B6F6ACEDDBC3}"/>
          </ac:spMkLst>
        </pc:spChg>
        <pc:spChg chg="add del">
          <ac:chgData name="Debbie Mahoney" userId="e337e759d33837c5" providerId="LiveId" clId="{B6578B96-7140-4036-90BE-1EEEE6F46F20}" dt="2024-05-27T15:58:33.163" v="12421" actId="26606"/>
          <ac:spMkLst>
            <pc:docMk/>
            <pc:sldMk cId="1884114424" sldId="273"/>
            <ac:spMk id="18" creationId="{FABB624F-BF77-4AE1-B71D-2D681D4731B8}"/>
          </ac:spMkLst>
        </pc:spChg>
        <pc:spChg chg="add del mod">
          <ac:chgData name="Debbie Mahoney" userId="e337e759d33837c5" providerId="LiveId" clId="{B6578B96-7140-4036-90BE-1EEEE6F46F20}" dt="2024-05-27T16:07:11.698" v="12607" actId="478"/>
          <ac:spMkLst>
            <pc:docMk/>
            <pc:sldMk cId="1884114424" sldId="273"/>
            <ac:spMk id="19" creationId="{A16EC075-3CD3-DF90-A37E-9C9062976C89}"/>
          </ac:spMkLst>
        </pc:spChg>
        <pc:spChg chg="add del">
          <ac:chgData name="Debbie Mahoney" userId="e337e759d33837c5" providerId="LiveId" clId="{B6578B96-7140-4036-90BE-1EEEE6F46F20}" dt="2024-05-27T16:00:09.491" v="12456" actId="26606"/>
          <ac:spMkLst>
            <pc:docMk/>
            <pc:sldMk cId="1884114424" sldId="273"/>
            <ac:spMk id="20" creationId="{42A4FC2C-047E-45A5-965D-8E1E3BF09BC6}"/>
          </ac:spMkLst>
        </pc:spChg>
        <pc:spChg chg="add mod">
          <ac:chgData name="Debbie Mahoney" userId="e337e759d33837c5" providerId="LiveId" clId="{B6578B96-7140-4036-90BE-1EEEE6F46F20}" dt="2024-05-27T16:11:12.230" v="12642" actId="1582"/>
          <ac:spMkLst>
            <pc:docMk/>
            <pc:sldMk cId="1884114424" sldId="273"/>
            <ac:spMk id="21" creationId="{49B341AA-9D58-6FA5-6A8B-A85A4DB8A6DF}"/>
          </ac:spMkLst>
        </pc:spChg>
        <pc:spChg chg="add mod">
          <ac:chgData name="Debbie Mahoney" userId="e337e759d33837c5" providerId="LiveId" clId="{B6578B96-7140-4036-90BE-1EEEE6F46F20}" dt="2024-05-27T16:12:55.533" v="12668" actId="207"/>
          <ac:spMkLst>
            <pc:docMk/>
            <pc:sldMk cId="1884114424" sldId="273"/>
            <ac:spMk id="22" creationId="{B84615E0-C5F2-C54F-3E6D-B516CC525575}"/>
          </ac:spMkLst>
        </pc:spChg>
        <pc:spChg chg="add mod">
          <ac:chgData name="Debbie Mahoney" userId="e337e759d33837c5" providerId="LiveId" clId="{B6578B96-7140-4036-90BE-1EEEE6F46F20}" dt="2024-05-27T16:13:39.759" v="12672" actId="208"/>
          <ac:spMkLst>
            <pc:docMk/>
            <pc:sldMk cId="1884114424" sldId="273"/>
            <ac:spMk id="23" creationId="{1A9A9E0A-C5E4-46A6-5EC0-47BC630BB9A1}"/>
          </ac:spMkLst>
        </pc:spChg>
        <pc:spChg chg="add del">
          <ac:chgData name="Debbie Mahoney" userId="e337e759d33837c5" providerId="LiveId" clId="{B6578B96-7140-4036-90BE-1EEEE6F46F20}" dt="2024-05-27T15:59:13.643" v="12429" actId="26606"/>
          <ac:spMkLst>
            <pc:docMk/>
            <pc:sldMk cId="1884114424" sldId="273"/>
            <ac:spMk id="25" creationId="{E1750109-3B91-4506-B997-0CD8E35A1488}"/>
          </ac:spMkLst>
        </pc:spChg>
        <pc:spChg chg="add del">
          <ac:chgData name="Debbie Mahoney" userId="e337e759d33837c5" providerId="LiveId" clId="{B6578B96-7140-4036-90BE-1EEEE6F46F20}" dt="2024-05-27T15:59:13.643" v="12429" actId="26606"/>
          <ac:spMkLst>
            <pc:docMk/>
            <pc:sldMk cId="1884114424" sldId="273"/>
            <ac:spMk id="27" creationId="{E72D8D1B-59F6-4FF3-8547-9BBB6129F2FA}"/>
          </ac:spMkLst>
        </pc:spChg>
        <pc:spChg chg="add del">
          <ac:chgData name="Debbie Mahoney" userId="e337e759d33837c5" providerId="LiveId" clId="{B6578B96-7140-4036-90BE-1EEEE6F46F20}" dt="2024-05-27T15:59:13.643" v="12429" actId="26606"/>
          <ac:spMkLst>
            <pc:docMk/>
            <pc:sldMk cId="1884114424" sldId="273"/>
            <ac:spMk id="29" creationId="{8FC8C21F-9484-4A71-ABFA-6C10682FAC3E}"/>
          </ac:spMkLst>
        </pc:spChg>
        <pc:spChg chg="add del">
          <ac:chgData name="Debbie Mahoney" userId="e337e759d33837c5" providerId="LiveId" clId="{B6578B96-7140-4036-90BE-1EEEE6F46F20}" dt="2024-05-27T15:59:13.643" v="12429" actId="26606"/>
          <ac:spMkLst>
            <pc:docMk/>
            <pc:sldMk cId="1884114424" sldId="273"/>
            <ac:spMk id="31" creationId="{2C444748-5A8D-4B53-89FE-42B455DFA2D1}"/>
          </ac:spMkLst>
        </pc:spChg>
        <pc:spChg chg="add del">
          <ac:chgData name="Debbie Mahoney" userId="e337e759d33837c5" providerId="LiveId" clId="{B6578B96-7140-4036-90BE-1EEEE6F46F20}" dt="2024-05-27T15:59:13.643" v="12429" actId="26606"/>
          <ac:spMkLst>
            <pc:docMk/>
            <pc:sldMk cId="1884114424" sldId="273"/>
            <ac:spMk id="33" creationId="{14044C96-7CFD-44DB-A579-D77B0D37C681}"/>
          </ac:spMkLst>
        </pc:spChg>
        <pc:spChg chg="add del">
          <ac:chgData name="Debbie Mahoney" userId="e337e759d33837c5" providerId="LiveId" clId="{B6578B96-7140-4036-90BE-1EEEE6F46F20}" dt="2024-05-27T15:59:19.103" v="12435" actId="26606"/>
          <ac:spMkLst>
            <pc:docMk/>
            <pc:sldMk cId="1884114424" sldId="273"/>
            <ac:spMk id="43" creationId="{56651B3B-2F8A-4E48-BEA0-5D35421CE7B5}"/>
          </ac:spMkLst>
        </pc:spChg>
        <pc:spChg chg="add del">
          <ac:chgData name="Debbie Mahoney" userId="e337e759d33837c5" providerId="LiveId" clId="{B6578B96-7140-4036-90BE-1EEEE6F46F20}" dt="2024-05-27T15:59:19.103" v="12435" actId="26606"/>
          <ac:spMkLst>
            <pc:docMk/>
            <pc:sldMk cId="1884114424" sldId="273"/>
            <ac:spMk id="44" creationId="{112839B5-6527-4FE1-B5CA-71D5FFC47C0E}"/>
          </ac:spMkLst>
        </pc:spChg>
        <pc:spChg chg="add del">
          <ac:chgData name="Debbie Mahoney" userId="e337e759d33837c5" providerId="LiveId" clId="{B6578B96-7140-4036-90BE-1EEEE6F46F20}" dt="2024-05-27T15:59:19.103" v="12435" actId="26606"/>
          <ac:spMkLst>
            <pc:docMk/>
            <pc:sldMk cId="1884114424" sldId="273"/>
            <ac:spMk id="45" creationId="{BE12D8E2-6088-4997-A8C6-1794DA9E1D48}"/>
          </ac:spMkLst>
        </pc:spChg>
        <pc:spChg chg="add del">
          <ac:chgData name="Debbie Mahoney" userId="e337e759d33837c5" providerId="LiveId" clId="{B6578B96-7140-4036-90BE-1EEEE6F46F20}" dt="2024-05-27T15:59:19.103" v="12435" actId="26606"/>
          <ac:spMkLst>
            <pc:docMk/>
            <pc:sldMk cId="1884114424" sldId="273"/>
            <ac:spMk id="46" creationId="{FAF10F47-1605-47C5-AE58-9062909ADA42}"/>
          </ac:spMkLst>
        </pc:spChg>
        <pc:spChg chg="add del">
          <ac:chgData name="Debbie Mahoney" userId="e337e759d33837c5" providerId="LiveId" clId="{B6578B96-7140-4036-90BE-1EEEE6F46F20}" dt="2024-05-27T15:59:20.759" v="12437" actId="26606"/>
          <ac:spMkLst>
            <pc:docMk/>
            <pc:sldMk cId="1884114424" sldId="273"/>
            <ac:spMk id="48" creationId="{417CDA24-35F8-4540-8C52-3096D6D94949}"/>
          </ac:spMkLst>
        </pc:spChg>
        <pc:spChg chg="add del">
          <ac:chgData name="Debbie Mahoney" userId="e337e759d33837c5" providerId="LiveId" clId="{B6578B96-7140-4036-90BE-1EEEE6F46F20}" dt="2024-05-27T15:59:20.759" v="12437" actId="26606"/>
          <ac:spMkLst>
            <pc:docMk/>
            <pc:sldMk cId="1884114424" sldId="273"/>
            <ac:spMk id="49" creationId="{8658BFE0-4E65-4174-9C75-687C94E88273}"/>
          </ac:spMkLst>
        </pc:spChg>
        <pc:spChg chg="add del">
          <ac:chgData name="Debbie Mahoney" userId="e337e759d33837c5" providerId="LiveId" clId="{B6578B96-7140-4036-90BE-1EEEE6F46F20}" dt="2024-05-27T15:59:20.759" v="12437" actId="26606"/>
          <ac:spMkLst>
            <pc:docMk/>
            <pc:sldMk cId="1884114424" sldId="273"/>
            <ac:spMk id="50" creationId="{FA75DFED-A0C1-4A83-BE1D-0271C1826EF6}"/>
          </ac:spMkLst>
        </pc:spChg>
        <pc:spChg chg="add del">
          <ac:chgData name="Debbie Mahoney" userId="e337e759d33837c5" providerId="LiveId" clId="{B6578B96-7140-4036-90BE-1EEEE6F46F20}" dt="2024-05-27T15:59:26.682" v="12439" actId="26606"/>
          <ac:spMkLst>
            <pc:docMk/>
            <pc:sldMk cId="1884114424" sldId="273"/>
            <ac:spMk id="52" creationId="{19B2EB12-332C-4DCC-9746-30DD4690F95F}"/>
          </ac:spMkLst>
        </pc:spChg>
        <pc:spChg chg="add del">
          <ac:chgData name="Debbie Mahoney" userId="e337e759d33837c5" providerId="LiveId" clId="{B6578B96-7140-4036-90BE-1EEEE6F46F20}" dt="2024-05-27T15:59:34.495" v="12441" actId="26606"/>
          <ac:spMkLst>
            <pc:docMk/>
            <pc:sldMk cId="1884114424" sldId="273"/>
            <ac:spMk id="64" creationId="{12E8CD4E-6381-4807-AA5B-CE0024A8BE19}"/>
          </ac:spMkLst>
        </pc:spChg>
        <pc:spChg chg="add del">
          <ac:chgData name="Debbie Mahoney" userId="e337e759d33837c5" providerId="LiveId" clId="{B6578B96-7140-4036-90BE-1EEEE6F46F20}" dt="2024-05-27T15:59:34.495" v="12441" actId="26606"/>
          <ac:spMkLst>
            <pc:docMk/>
            <pc:sldMk cId="1884114424" sldId="273"/>
            <ac:spMk id="65" creationId="{D28445F8-F032-43C9-8D0F-A5155F525283}"/>
          </ac:spMkLst>
        </pc:spChg>
        <pc:spChg chg="add del">
          <ac:chgData name="Debbie Mahoney" userId="e337e759d33837c5" providerId="LiveId" clId="{B6578B96-7140-4036-90BE-1EEEE6F46F20}" dt="2024-05-27T15:59:34.495" v="12441" actId="26606"/>
          <ac:spMkLst>
            <pc:docMk/>
            <pc:sldMk cId="1884114424" sldId="273"/>
            <ac:spMk id="66" creationId="{36A325B5-56A3-425A-B9A3-0CEB7CA1BBF6}"/>
          </ac:spMkLst>
        </pc:spChg>
        <pc:spChg chg="add del">
          <ac:chgData name="Debbie Mahoney" userId="e337e759d33837c5" providerId="LiveId" clId="{B6578B96-7140-4036-90BE-1EEEE6F46F20}" dt="2024-05-27T15:59:34.495" v="12441" actId="26606"/>
          <ac:spMkLst>
            <pc:docMk/>
            <pc:sldMk cId="1884114424" sldId="273"/>
            <ac:spMk id="67" creationId="{B80DE958-9D45-4CAD-BF1F-FA2ED970B7F6}"/>
          </ac:spMkLst>
        </pc:spChg>
        <pc:spChg chg="add del">
          <ac:chgData name="Debbie Mahoney" userId="e337e759d33837c5" providerId="LiveId" clId="{B6578B96-7140-4036-90BE-1EEEE6F46F20}" dt="2024-05-27T15:59:34.495" v="12441" actId="26606"/>
          <ac:spMkLst>
            <pc:docMk/>
            <pc:sldMk cId="1884114424" sldId="273"/>
            <ac:spMk id="68" creationId="{BB93B4BF-AD35-4E52-8131-161C5FB9CDD7}"/>
          </ac:spMkLst>
        </pc:spChg>
        <pc:spChg chg="add del">
          <ac:chgData name="Debbie Mahoney" userId="e337e759d33837c5" providerId="LiveId" clId="{B6578B96-7140-4036-90BE-1EEEE6F46F20}" dt="2024-05-27T15:59:39.059" v="12443" actId="26606"/>
          <ac:spMkLst>
            <pc:docMk/>
            <pc:sldMk cId="1884114424" sldId="273"/>
            <ac:spMk id="70" creationId="{B63E10B8-7A5C-4E1D-BE92-AAA068608C08}"/>
          </ac:spMkLst>
        </pc:spChg>
        <pc:spChg chg="add del">
          <ac:chgData name="Debbie Mahoney" userId="e337e759d33837c5" providerId="LiveId" clId="{B6578B96-7140-4036-90BE-1EEEE6F46F20}" dt="2024-05-27T15:59:39.059" v="12443" actId="26606"/>
          <ac:spMkLst>
            <pc:docMk/>
            <pc:sldMk cId="1884114424" sldId="273"/>
            <ac:spMk id="71" creationId="{E1C32068-6A8E-44A5-BE2D-65E7EC2DBF9A}"/>
          </ac:spMkLst>
        </pc:spChg>
        <pc:spChg chg="add del">
          <ac:chgData name="Debbie Mahoney" userId="e337e759d33837c5" providerId="LiveId" clId="{B6578B96-7140-4036-90BE-1EEEE6F46F20}" dt="2024-05-27T15:59:39.059" v="12443" actId="26606"/>
          <ac:spMkLst>
            <pc:docMk/>
            <pc:sldMk cId="1884114424" sldId="273"/>
            <ac:spMk id="72" creationId="{83940A33-AE5F-4FC1-AFFF-1BC5DD32E14C}"/>
          </ac:spMkLst>
        </pc:spChg>
        <pc:spChg chg="add del">
          <ac:chgData name="Debbie Mahoney" userId="e337e759d33837c5" providerId="LiveId" clId="{B6578B96-7140-4036-90BE-1EEEE6F46F20}" dt="2024-05-27T15:59:39.059" v="12443" actId="26606"/>
          <ac:spMkLst>
            <pc:docMk/>
            <pc:sldMk cId="1884114424" sldId="273"/>
            <ac:spMk id="73" creationId="{9310DD53-17D0-4A12-A0E2-72F3334878B5}"/>
          </ac:spMkLst>
        </pc:spChg>
        <pc:spChg chg="add del">
          <ac:chgData name="Debbie Mahoney" userId="e337e759d33837c5" providerId="LiveId" clId="{B6578B96-7140-4036-90BE-1EEEE6F46F20}" dt="2024-05-27T15:59:40.753" v="12445" actId="26606"/>
          <ac:spMkLst>
            <pc:docMk/>
            <pc:sldMk cId="1884114424" sldId="273"/>
            <ac:spMk id="75" creationId="{12E8CD4E-6381-4807-AA5B-CE0024A8BE19}"/>
          </ac:spMkLst>
        </pc:spChg>
        <pc:spChg chg="add del">
          <ac:chgData name="Debbie Mahoney" userId="e337e759d33837c5" providerId="LiveId" clId="{B6578B96-7140-4036-90BE-1EEEE6F46F20}" dt="2024-05-27T15:59:40.753" v="12445" actId="26606"/>
          <ac:spMkLst>
            <pc:docMk/>
            <pc:sldMk cId="1884114424" sldId="273"/>
            <ac:spMk id="76" creationId="{7C6A4DDC-3049-4FEA-B9FF-CBCF8B277BBF}"/>
          </ac:spMkLst>
        </pc:spChg>
        <pc:spChg chg="add del">
          <ac:chgData name="Debbie Mahoney" userId="e337e759d33837c5" providerId="LiveId" clId="{B6578B96-7140-4036-90BE-1EEEE6F46F20}" dt="2024-05-27T15:59:40.753" v="12445" actId="26606"/>
          <ac:spMkLst>
            <pc:docMk/>
            <pc:sldMk cId="1884114424" sldId="273"/>
            <ac:spMk id="77" creationId="{87BCB2CF-F2CE-43B5-93CB-386479577889}"/>
          </ac:spMkLst>
        </pc:spChg>
        <pc:spChg chg="add del">
          <ac:chgData name="Debbie Mahoney" userId="e337e759d33837c5" providerId="LiveId" clId="{B6578B96-7140-4036-90BE-1EEEE6F46F20}" dt="2024-05-27T15:59:40.753" v="12445" actId="26606"/>
          <ac:spMkLst>
            <pc:docMk/>
            <pc:sldMk cId="1884114424" sldId="273"/>
            <ac:spMk id="78" creationId="{2C68A941-4039-4496-9008-274182DFFEDF}"/>
          </ac:spMkLst>
        </pc:spChg>
        <pc:spChg chg="add del">
          <ac:chgData name="Debbie Mahoney" userId="e337e759d33837c5" providerId="LiveId" clId="{B6578B96-7140-4036-90BE-1EEEE6F46F20}" dt="2024-05-27T15:59:40.753" v="12445" actId="26606"/>
          <ac:spMkLst>
            <pc:docMk/>
            <pc:sldMk cId="1884114424" sldId="273"/>
            <ac:spMk id="79" creationId="{878B897E-FBB2-4D71-AA1C-3C4DA4A264C9}"/>
          </ac:spMkLst>
        </pc:spChg>
        <pc:spChg chg="add del">
          <ac:chgData name="Debbie Mahoney" userId="e337e759d33837c5" providerId="LiveId" clId="{B6578B96-7140-4036-90BE-1EEEE6F46F20}" dt="2024-05-27T15:59:43.534" v="12447" actId="26606"/>
          <ac:spMkLst>
            <pc:docMk/>
            <pc:sldMk cId="1884114424" sldId="273"/>
            <ac:spMk id="81" creationId="{B63E10B8-7A5C-4E1D-BE92-AAA068608C08}"/>
          </ac:spMkLst>
        </pc:spChg>
        <pc:spChg chg="add del">
          <ac:chgData name="Debbie Mahoney" userId="e337e759d33837c5" providerId="LiveId" clId="{B6578B96-7140-4036-90BE-1EEEE6F46F20}" dt="2024-05-27T15:59:43.534" v="12447" actId="26606"/>
          <ac:spMkLst>
            <pc:docMk/>
            <pc:sldMk cId="1884114424" sldId="273"/>
            <ac:spMk id="82" creationId="{E1C32068-6A8E-44A5-BE2D-65E7EC2DBF9A}"/>
          </ac:spMkLst>
        </pc:spChg>
        <pc:spChg chg="add del">
          <ac:chgData name="Debbie Mahoney" userId="e337e759d33837c5" providerId="LiveId" clId="{B6578B96-7140-4036-90BE-1EEEE6F46F20}" dt="2024-05-27T15:59:43.534" v="12447" actId="26606"/>
          <ac:spMkLst>
            <pc:docMk/>
            <pc:sldMk cId="1884114424" sldId="273"/>
            <ac:spMk id="83" creationId="{83940A33-AE5F-4FC1-AFFF-1BC5DD32E14C}"/>
          </ac:spMkLst>
        </pc:spChg>
        <pc:spChg chg="add del">
          <ac:chgData name="Debbie Mahoney" userId="e337e759d33837c5" providerId="LiveId" clId="{B6578B96-7140-4036-90BE-1EEEE6F46F20}" dt="2024-05-27T15:59:43.534" v="12447" actId="26606"/>
          <ac:spMkLst>
            <pc:docMk/>
            <pc:sldMk cId="1884114424" sldId="273"/>
            <ac:spMk id="84" creationId="{9310DD53-17D0-4A12-A0E2-72F3334878B5}"/>
          </ac:spMkLst>
        </pc:spChg>
        <pc:spChg chg="add del">
          <ac:chgData name="Debbie Mahoney" userId="e337e759d33837c5" providerId="LiveId" clId="{B6578B96-7140-4036-90BE-1EEEE6F46F20}" dt="2024-05-27T15:59:48.207" v="12449" actId="26606"/>
          <ac:spMkLst>
            <pc:docMk/>
            <pc:sldMk cId="1884114424" sldId="273"/>
            <ac:spMk id="86" creationId="{CEC27341-4ABB-43EF-9E57-10A858F9251F}"/>
          </ac:spMkLst>
        </pc:spChg>
        <pc:spChg chg="add del">
          <ac:chgData name="Debbie Mahoney" userId="e337e759d33837c5" providerId="LiveId" clId="{B6578B96-7140-4036-90BE-1EEEE6F46F20}" dt="2024-05-27T15:59:48.207" v="12449" actId="26606"/>
          <ac:spMkLst>
            <pc:docMk/>
            <pc:sldMk cId="1884114424" sldId="273"/>
            <ac:spMk id="87" creationId="{D2B98C55-54CC-433B-905F-FB0B2D2009ED}"/>
          </ac:spMkLst>
        </pc:spChg>
        <pc:spChg chg="add del">
          <ac:chgData name="Debbie Mahoney" userId="e337e759d33837c5" providerId="LiveId" clId="{B6578B96-7140-4036-90BE-1EEEE6F46F20}" dt="2024-05-27T15:59:48.207" v="12449" actId="26606"/>
          <ac:spMkLst>
            <pc:docMk/>
            <pc:sldMk cId="1884114424" sldId="273"/>
            <ac:spMk id="88" creationId="{19E21906-D4D4-4F16-9228-3E004930E1C7}"/>
          </ac:spMkLst>
        </pc:spChg>
        <pc:spChg chg="add del">
          <ac:chgData name="Debbie Mahoney" userId="e337e759d33837c5" providerId="LiveId" clId="{B6578B96-7140-4036-90BE-1EEEE6F46F20}" dt="2024-05-27T15:59:48.207" v="12449" actId="26606"/>
          <ac:spMkLst>
            <pc:docMk/>
            <pc:sldMk cId="1884114424" sldId="273"/>
            <ac:spMk id="89" creationId="{865BCC85-4C69-4CFB-A36A-6A489B87FFF3}"/>
          </ac:spMkLst>
        </pc:spChg>
        <pc:spChg chg="add del">
          <ac:chgData name="Debbie Mahoney" userId="e337e759d33837c5" providerId="LiveId" clId="{B6578B96-7140-4036-90BE-1EEEE6F46F20}" dt="2024-05-27T15:59:48.207" v="12449" actId="26606"/>
          <ac:spMkLst>
            <pc:docMk/>
            <pc:sldMk cId="1884114424" sldId="273"/>
            <ac:spMk id="90" creationId="{3A14BDAC-394B-4E9A-8ECE-61AA1A7C231A}"/>
          </ac:spMkLst>
        </pc:spChg>
        <pc:spChg chg="add del">
          <ac:chgData name="Debbie Mahoney" userId="e337e759d33837c5" providerId="LiveId" clId="{B6578B96-7140-4036-90BE-1EEEE6F46F20}" dt="2024-05-27T15:59:53.707" v="12451" actId="26606"/>
          <ac:spMkLst>
            <pc:docMk/>
            <pc:sldMk cId="1884114424" sldId="273"/>
            <ac:spMk id="92" creationId="{12E8CD4E-6381-4807-AA5B-CE0024A8BE19}"/>
          </ac:spMkLst>
        </pc:spChg>
        <pc:spChg chg="add del">
          <ac:chgData name="Debbie Mahoney" userId="e337e759d33837c5" providerId="LiveId" clId="{B6578B96-7140-4036-90BE-1EEEE6F46F20}" dt="2024-05-27T15:59:53.707" v="12451" actId="26606"/>
          <ac:spMkLst>
            <pc:docMk/>
            <pc:sldMk cId="1884114424" sldId="273"/>
            <ac:spMk id="93" creationId="{D28445F8-F032-43C9-8D0F-A5155F525283}"/>
          </ac:spMkLst>
        </pc:spChg>
        <pc:spChg chg="add del">
          <ac:chgData name="Debbie Mahoney" userId="e337e759d33837c5" providerId="LiveId" clId="{B6578B96-7140-4036-90BE-1EEEE6F46F20}" dt="2024-05-27T15:59:53.707" v="12451" actId="26606"/>
          <ac:spMkLst>
            <pc:docMk/>
            <pc:sldMk cId="1884114424" sldId="273"/>
            <ac:spMk id="94" creationId="{36A325B5-56A3-425A-B9A3-0CEB7CA1BBF6}"/>
          </ac:spMkLst>
        </pc:spChg>
        <pc:spChg chg="add del">
          <ac:chgData name="Debbie Mahoney" userId="e337e759d33837c5" providerId="LiveId" clId="{B6578B96-7140-4036-90BE-1EEEE6F46F20}" dt="2024-05-27T15:59:53.707" v="12451" actId="26606"/>
          <ac:spMkLst>
            <pc:docMk/>
            <pc:sldMk cId="1884114424" sldId="273"/>
            <ac:spMk id="95" creationId="{B80DE958-9D45-4CAD-BF1F-FA2ED970B7F6}"/>
          </ac:spMkLst>
        </pc:spChg>
        <pc:spChg chg="add del">
          <ac:chgData name="Debbie Mahoney" userId="e337e759d33837c5" providerId="LiveId" clId="{B6578B96-7140-4036-90BE-1EEEE6F46F20}" dt="2024-05-27T15:59:53.707" v="12451" actId="26606"/>
          <ac:spMkLst>
            <pc:docMk/>
            <pc:sldMk cId="1884114424" sldId="273"/>
            <ac:spMk id="96" creationId="{BB93B4BF-AD35-4E52-8131-161C5FB9CDD7}"/>
          </ac:spMkLst>
        </pc:spChg>
        <pc:spChg chg="add del">
          <ac:chgData name="Debbie Mahoney" userId="e337e759d33837c5" providerId="LiveId" clId="{B6578B96-7140-4036-90BE-1EEEE6F46F20}" dt="2024-05-27T15:59:58.270" v="12453" actId="26606"/>
          <ac:spMkLst>
            <pc:docMk/>
            <pc:sldMk cId="1884114424" sldId="273"/>
            <ac:spMk id="98" creationId="{CEC27341-4ABB-43EF-9E57-10A858F9251F}"/>
          </ac:spMkLst>
        </pc:spChg>
        <pc:spChg chg="add del">
          <ac:chgData name="Debbie Mahoney" userId="e337e759d33837c5" providerId="LiveId" clId="{B6578B96-7140-4036-90BE-1EEEE6F46F20}" dt="2024-05-27T15:59:58.270" v="12453" actId="26606"/>
          <ac:spMkLst>
            <pc:docMk/>
            <pc:sldMk cId="1884114424" sldId="273"/>
            <ac:spMk id="99" creationId="{D2B98C55-54CC-433B-905F-FB0B2D2009ED}"/>
          </ac:spMkLst>
        </pc:spChg>
        <pc:spChg chg="add del">
          <ac:chgData name="Debbie Mahoney" userId="e337e759d33837c5" providerId="LiveId" clId="{B6578B96-7140-4036-90BE-1EEEE6F46F20}" dt="2024-05-27T15:59:58.270" v="12453" actId="26606"/>
          <ac:spMkLst>
            <pc:docMk/>
            <pc:sldMk cId="1884114424" sldId="273"/>
            <ac:spMk id="100" creationId="{19E21906-D4D4-4F16-9228-3E004930E1C7}"/>
          </ac:spMkLst>
        </pc:spChg>
        <pc:spChg chg="add del">
          <ac:chgData name="Debbie Mahoney" userId="e337e759d33837c5" providerId="LiveId" clId="{B6578B96-7140-4036-90BE-1EEEE6F46F20}" dt="2024-05-27T15:59:58.270" v="12453" actId="26606"/>
          <ac:spMkLst>
            <pc:docMk/>
            <pc:sldMk cId="1884114424" sldId="273"/>
            <ac:spMk id="101" creationId="{865BCC85-4C69-4CFB-A36A-6A489B87FFF3}"/>
          </ac:spMkLst>
        </pc:spChg>
        <pc:spChg chg="add del">
          <ac:chgData name="Debbie Mahoney" userId="e337e759d33837c5" providerId="LiveId" clId="{B6578B96-7140-4036-90BE-1EEEE6F46F20}" dt="2024-05-27T15:59:58.270" v="12453" actId="26606"/>
          <ac:spMkLst>
            <pc:docMk/>
            <pc:sldMk cId="1884114424" sldId="273"/>
            <ac:spMk id="102" creationId="{3A14BDAC-394B-4E9A-8ECE-61AA1A7C231A}"/>
          </ac:spMkLst>
        </pc:spChg>
        <pc:spChg chg="add del">
          <ac:chgData name="Debbie Mahoney" userId="e337e759d33837c5" providerId="LiveId" clId="{B6578B96-7140-4036-90BE-1EEEE6F46F20}" dt="2024-05-27T16:00:09.476" v="12455" actId="26606"/>
          <ac:spMkLst>
            <pc:docMk/>
            <pc:sldMk cId="1884114424" sldId="273"/>
            <ac:spMk id="104" creationId="{19B2EB12-332C-4DCC-9746-30DD4690F95F}"/>
          </ac:spMkLst>
        </pc:spChg>
        <pc:spChg chg="add">
          <ac:chgData name="Debbie Mahoney" userId="e337e759d33837c5" providerId="LiveId" clId="{B6578B96-7140-4036-90BE-1EEEE6F46F20}" dt="2024-05-27T16:00:09.491" v="12456" actId="26606"/>
          <ac:spMkLst>
            <pc:docMk/>
            <pc:sldMk cId="1884114424" sldId="273"/>
            <ac:spMk id="116" creationId="{E1750109-3B91-4506-B997-0CD8E35A1488}"/>
          </ac:spMkLst>
        </pc:spChg>
        <pc:spChg chg="add">
          <ac:chgData name="Debbie Mahoney" userId="e337e759d33837c5" providerId="LiveId" clId="{B6578B96-7140-4036-90BE-1EEEE6F46F20}" dt="2024-05-27T16:00:09.491" v="12456" actId="26606"/>
          <ac:spMkLst>
            <pc:docMk/>
            <pc:sldMk cId="1884114424" sldId="273"/>
            <ac:spMk id="117" creationId="{E72D8D1B-59F6-4FF3-8547-9BBB6129F2FA}"/>
          </ac:spMkLst>
        </pc:spChg>
        <pc:spChg chg="add">
          <ac:chgData name="Debbie Mahoney" userId="e337e759d33837c5" providerId="LiveId" clId="{B6578B96-7140-4036-90BE-1EEEE6F46F20}" dt="2024-05-27T16:00:09.491" v="12456" actId="26606"/>
          <ac:spMkLst>
            <pc:docMk/>
            <pc:sldMk cId="1884114424" sldId="273"/>
            <ac:spMk id="118" creationId="{8FC8C21F-9484-4A71-ABFA-6C10682FAC3E}"/>
          </ac:spMkLst>
        </pc:spChg>
        <pc:spChg chg="add">
          <ac:chgData name="Debbie Mahoney" userId="e337e759d33837c5" providerId="LiveId" clId="{B6578B96-7140-4036-90BE-1EEEE6F46F20}" dt="2024-05-27T16:00:09.491" v="12456" actId="26606"/>
          <ac:spMkLst>
            <pc:docMk/>
            <pc:sldMk cId="1884114424" sldId="273"/>
            <ac:spMk id="119" creationId="{2C444748-5A8D-4B53-89FE-42B455DFA2D1}"/>
          </ac:spMkLst>
        </pc:spChg>
        <pc:spChg chg="add">
          <ac:chgData name="Debbie Mahoney" userId="e337e759d33837c5" providerId="LiveId" clId="{B6578B96-7140-4036-90BE-1EEEE6F46F20}" dt="2024-05-27T16:00:09.491" v="12456" actId="26606"/>
          <ac:spMkLst>
            <pc:docMk/>
            <pc:sldMk cId="1884114424" sldId="273"/>
            <ac:spMk id="120" creationId="{14044C96-7CFD-44DB-A579-D77B0D37C681}"/>
          </ac:spMkLst>
        </pc:spChg>
        <pc:grpChg chg="add del">
          <ac:chgData name="Debbie Mahoney" userId="e337e759d33837c5" providerId="LiveId" clId="{B6578B96-7140-4036-90BE-1EEEE6F46F20}" dt="2024-05-27T15:59:26.682" v="12439" actId="26606"/>
          <ac:grpSpMkLst>
            <pc:docMk/>
            <pc:sldMk cId="1884114424" sldId="273"/>
            <ac:grpSpMk id="53" creationId="{AFD40B55-BABB-4B33-ADD3-0C2340430678}"/>
          </ac:grpSpMkLst>
        </pc:grpChg>
        <pc:grpChg chg="add del">
          <ac:chgData name="Debbie Mahoney" userId="e337e759d33837c5" providerId="LiveId" clId="{B6578B96-7140-4036-90BE-1EEEE6F46F20}" dt="2024-05-27T15:59:26.682" v="12439" actId="26606"/>
          <ac:grpSpMkLst>
            <pc:docMk/>
            <pc:sldMk cId="1884114424" sldId="273"/>
            <ac:grpSpMk id="55" creationId="{E616EDA1-F722-4C6A-AD2F-E487C7EBE6BD}"/>
          </ac:grpSpMkLst>
        </pc:grpChg>
        <pc:grpChg chg="add del">
          <ac:chgData name="Debbie Mahoney" userId="e337e759d33837c5" providerId="LiveId" clId="{B6578B96-7140-4036-90BE-1EEEE6F46F20}" dt="2024-05-27T15:59:26.682" v="12439" actId="26606"/>
          <ac:grpSpMkLst>
            <pc:docMk/>
            <pc:sldMk cId="1884114424" sldId="273"/>
            <ac:grpSpMk id="57" creationId="{718BCC2B-0684-4382-A2D3-C9ADC776876E}"/>
          </ac:grpSpMkLst>
        </pc:grpChg>
        <pc:grpChg chg="add del">
          <ac:chgData name="Debbie Mahoney" userId="e337e759d33837c5" providerId="LiveId" clId="{B6578B96-7140-4036-90BE-1EEEE6F46F20}" dt="2024-05-27T15:59:26.682" v="12439" actId="26606"/>
          <ac:grpSpMkLst>
            <pc:docMk/>
            <pc:sldMk cId="1884114424" sldId="273"/>
            <ac:grpSpMk id="60" creationId="{B5D0BDB0-2E17-4D86-BEE1-1A1817E04694}"/>
          </ac:grpSpMkLst>
        </pc:grpChg>
        <pc:grpChg chg="add del">
          <ac:chgData name="Debbie Mahoney" userId="e337e759d33837c5" providerId="LiveId" clId="{B6578B96-7140-4036-90BE-1EEEE6F46F20}" dt="2024-05-27T16:00:09.476" v="12455" actId="26606"/>
          <ac:grpSpMkLst>
            <pc:docMk/>
            <pc:sldMk cId="1884114424" sldId="273"/>
            <ac:grpSpMk id="105" creationId="{AFD40B55-BABB-4B33-ADD3-0C2340430678}"/>
          </ac:grpSpMkLst>
        </pc:grpChg>
        <pc:grpChg chg="add del">
          <ac:chgData name="Debbie Mahoney" userId="e337e759d33837c5" providerId="LiveId" clId="{B6578B96-7140-4036-90BE-1EEEE6F46F20}" dt="2024-05-27T16:00:09.476" v="12455" actId="26606"/>
          <ac:grpSpMkLst>
            <pc:docMk/>
            <pc:sldMk cId="1884114424" sldId="273"/>
            <ac:grpSpMk id="107" creationId="{E616EDA1-F722-4C6A-AD2F-E487C7EBE6BD}"/>
          </ac:grpSpMkLst>
        </pc:grpChg>
        <pc:grpChg chg="add del">
          <ac:chgData name="Debbie Mahoney" userId="e337e759d33837c5" providerId="LiveId" clId="{B6578B96-7140-4036-90BE-1EEEE6F46F20}" dt="2024-05-27T16:00:09.476" v="12455" actId="26606"/>
          <ac:grpSpMkLst>
            <pc:docMk/>
            <pc:sldMk cId="1884114424" sldId="273"/>
            <ac:grpSpMk id="109" creationId="{718BCC2B-0684-4382-A2D3-C9ADC776876E}"/>
          </ac:grpSpMkLst>
        </pc:grpChg>
        <pc:grpChg chg="add del">
          <ac:chgData name="Debbie Mahoney" userId="e337e759d33837c5" providerId="LiveId" clId="{B6578B96-7140-4036-90BE-1EEEE6F46F20}" dt="2024-05-27T16:00:09.476" v="12455" actId="26606"/>
          <ac:grpSpMkLst>
            <pc:docMk/>
            <pc:sldMk cId="1884114424" sldId="273"/>
            <ac:grpSpMk id="112" creationId="{B5D0BDB0-2E17-4D86-BEE1-1A1817E04694}"/>
          </ac:grpSpMkLst>
        </pc:grpChg>
        <pc:picChg chg="add mod ord">
          <ac:chgData name="Debbie Mahoney" userId="e337e759d33837c5" providerId="LiveId" clId="{B6578B96-7140-4036-90BE-1EEEE6F46F20}" dt="2024-05-27T16:00:09.491" v="12456" actId="26606"/>
          <ac:picMkLst>
            <pc:docMk/>
            <pc:sldMk cId="1884114424" sldId="273"/>
            <ac:picMk id="4" creationId="{4372F0AB-FB9D-0180-ADAF-7C56A0D68DC8}"/>
          </ac:picMkLst>
        </pc:picChg>
        <pc:picChg chg="add mod ord">
          <ac:chgData name="Debbie Mahoney" userId="e337e759d33837c5" providerId="LiveId" clId="{B6578B96-7140-4036-90BE-1EEEE6F46F20}" dt="2024-05-27T16:00:09.491" v="12456" actId="26606"/>
          <ac:picMkLst>
            <pc:docMk/>
            <pc:sldMk cId="1884114424" sldId="273"/>
            <ac:picMk id="6" creationId="{A27EFB47-7761-C23D-B542-EF655D556296}"/>
          </ac:picMkLst>
        </pc:picChg>
        <pc:picChg chg="add mod ord">
          <ac:chgData name="Debbie Mahoney" userId="e337e759d33837c5" providerId="LiveId" clId="{B6578B96-7140-4036-90BE-1EEEE6F46F20}" dt="2024-05-27T16:00:09.491" v="12456" actId="26606"/>
          <ac:picMkLst>
            <pc:docMk/>
            <pc:sldMk cId="1884114424" sldId="273"/>
            <ac:picMk id="8" creationId="{6DDDD32F-417D-01D6-15ED-D74729672F23}"/>
          </ac:picMkLst>
        </pc:picChg>
        <pc:picChg chg="add mod ord">
          <ac:chgData name="Debbie Mahoney" userId="e337e759d33837c5" providerId="LiveId" clId="{B6578B96-7140-4036-90BE-1EEEE6F46F20}" dt="2024-05-27T16:00:09.491" v="12456" actId="26606"/>
          <ac:picMkLst>
            <pc:docMk/>
            <pc:sldMk cId="1884114424" sldId="273"/>
            <ac:picMk id="9" creationId="{26C16DE8-55AB-0E48-F9D9-E916ECE38165}"/>
          </ac:picMkLst>
        </pc:picChg>
        <pc:cxnChg chg="add del">
          <ac:chgData name="Debbie Mahoney" userId="e337e759d33837c5" providerId="LiveId" clId="{B6578B96-7140-4036-90BE-1EEEE6F46F20}" dt="2024-05-27T15:59:14.931" v="12431" actId="26606"/>
          <ac:cxnSpMkLst>
            <pc:docMk/>
            <pc:sldMk cId="1884114424" sldId="273"/>
            <ac:cxnSpMk id="35" creationId="{50DA1EB8-87CF-4588-A1FD-4756F9A28F6B}"/>
          </ac:cxnSpMkLst>
        </pc:cxnChg>
        <pc:cxnChg chg="add del">
          <ac:chgData name="Debbie Mahoney" userId="e337e759d33837c5" providerId="LiveId" clId="{B6578B96-7140-4036-90BE-1EEEE6F46F20}" dt="2024-05-27T15:59:14.931" v="12431" actId="26606"/>
          <ac:cxnSpMkLst>
            <pc:docMk/>
            <pc:sldMk cId="1884114424" sldId="273"/>
            <ac:cxnSpMk id="36" creationId="{D7A4E378-EA57-47B9-B1EB-58B998F6CFFB}"/>
          </ac:cxnSpMkLst>
        </pc:cxnChg>
        <pc:cxnChg chg="add del">
          <ac:chgData name="Debbie Mahoney" userId="e337e759d33837c5" providerId="LiveId" clId="{B6578B96-7140-4036-90BE-1EEEE6F46F20}" dt="2024-05-27T15:59:14.931" v="12431" actId="26606"/>
          <ac:cxnSpMkLst>
            <pc:docMk/>
            <pc:sldMk cId="1884114424" sldId="273"/>
            <ac:cxnSpMk id="37" creationId="{D2B31ED6-76F0-425A-9A41-C947AEF9C145}"/>
          </ac:cxnSpMkLst>
        </pc:cxnChg>
        <pc:cxnChg chg="add del">
          <ac:chgData name="Debbie Mahoney" userId="e337e759d33837c5" providerId="LiveId" clId="{B6578B96-7140-4036-90BE-1EEEE6F46F20}" dt="2024-05-27T15:59:16.665" v="12433" actId="26606"/>
          <ac:cxnSpMkLst>
            <pc:docMk/>
            <pc:sldMk cId="1884114424" sldId="273"/>
            <ac:cxnSpMk id="39" creationId="{91B6081D-D3E8-4209-B85B-EB1C655A6272}"/>
          </ac:cxnSpMkLst>
        </pc:cxnChg>
        <pc:cxnChg chg="add del">
          <ac:chgData name="Debbie Mahoney" userId="e337e759d33837c5" providerId="LiveId" clId="{B6578B96-7140-4036-90BE-1EEEE6F46F20}" dt="2024-05-27T15:59:16.665" v="12433" actId="26606"/>
          <ac:cxnSpMkLst>
            <pc:docMk/>
            <pc:sldMk cId="1884114424" sldId="273"/>
            <ac:cxnSpMk id="40" creationId="{28CA55E4-1295-45C8-BA05-5A9E705B749A}"/>
          </ac:cxnSpMkLst>
        </pc:cxnChg>
        <pc:cxnChg chg="add del">
          <ac:chgData name="Debbie Mahoney" userId="e337e759d33837c5" providerId="LiveId" clId="{B6578B96-7140-4036-90BE-1EEEE6F46F20}" dt="2024-05-27T15:59:16.665" v="12433" actId="26606"/>
          <ac:cxnSpMkLst>
            <pc:docMk/>
            <pc:sldMk cId="1884114424" sldId="273"/>
            <ac:cxnSpMk id="41" creationId="{08C5794E-A9A1-4A23-AF68-C79A7822334C}"/>
          </ac:cxnSpMkLst>
        </pc:cxnChg>
      </pc:sldChg>
      <pc:sldChg chg="addSp delSp modSp new del mod">
        <pc:chgData name="Debbie Mahoney" userId="e337e759d33837c5" providerId="LiveId" clId="{B6578B96-7140-4036-90BE-1EEEE6F46F20}" dt="2024-05-27T16:15:42.766" v="12675" actId="47"/>
        <pc:sldMkLst>
          <pc:docMk/>
          <pc:sldMk cId="345028689" sldId="274"/>
        </pc:sldMkLst>
        <pc:spChg chg="add del mod">
          <ac:chgData name="Debbie Mahoney" userId="e337e759d33837c5" providerId="LiveId" clId="{B6578B96-7140-4036-90BE-1EEEE6F46F20}" dt="2024-05-27T16:14:47.313" v="12674" actId="478"/>
          <ac:spMkLst>
            <pc:docMk/>
            <pc:sldMk cId="345028689" sldId="274"/>
            <ac:spMk id="2" creationId="{070B4882-93B5-DCFF-8FD1-08B8040EB4BC}"/>
          </ac:spMkLst>
        </pc:spChg>
      </pc:sldChg>
      <pc:sldChg chg="addSp delSp modSp new mod setBg modNotesTx">
        <pc:chgData name="Debbie Mahoney" userId="e337e759d33837c5" providerId="LiveId" clId="{B6578B96-7140-4036-90BE-1EEEE6F46F20}" dt="2024-05-27T19:22:17.001" v="16788" actId="1582"/>
        <pc:sldMkLst>
          <pc:docMk/>
          <pc:sldMk cId="549870260" sldId="275"/>
        </pc:sldMkLst>
        <pc:spChg chg="add del mod">
          <ac:chgData name="Debbie Mahoney" userId="e337e759d33837c5" providerId="LiveId" clId="{B6578B96-7140-4036-90BE-1EEEE6F46F20}" dt="2024-05-27T17:13:13.073" v="13001"/>
          <ac:spMkLst>
            <pc:docMk/>
            <pc:sldMk cId="549870260" sldId="275"/>
            <ac:spMk id="2" creationId="{19D69810-E31F-B2DE-8644-D984EC0DFBD1}"/>
          </ac:spMkLst>
        </pc:spChg>
        <pc:spChg chg="add del mod">
          <ac:chgData name="Debbie Mahoney" userId="e337e759d33837c5" providerId="LiveId" clId="{B6578B96-7140-4036-90BE-1EEEE6F46F20}" dt="2024-05-27T17:17:11.101" v="13052" actId="478"/>
          <ac:spMkLst>
            <pc:docMk/>
            <pc:sldMk cId="549870260" sldId="275"/>
            <ac:spMk id="13" creationId="{818EFB76-99D2-DE68-2472-92240F4987A0}"/>
          </ac:spMkLst>
        </pc:spChg>
        <pc:spChg chg="add mod">
          <ac:chgData name="Debbie Mahoney" userId="e337e759d33837c5" providerId="LiveId" clId="{B6578B96-7140-4036-90BE-1EEEE6F46F20}" dt="2024-05-27T19:19:46.632" v="16766" actId="1076"/>
          <ac:spMkLst>
            <pc:docMk/>
            <pc:sldMk cId="549870260" sldId="275"/>
            <ac:spMk id="14" creationId="{08370CD3-23C1-CDA2-5395-64C478B7A267}"/>
          </ac:spMkLst>
        </pc:spChg>
        <pc:spChg chg="add del mod">
          <ac:chgData name="Debbie Mahoney" userId="e337e759d33837c5" providerId="LiveId" clId="{B6578B96-7140-4036-90BE-1EEEE6F46F20}" dt="2024-05-27T17:18:41.415" v="13087" actId="478"/>
          <ac:spMkLst>
            <pc:docMk/>
            <pc:sldMk cId="549870260" sldId="275"/>
            <ac:spMk id="15" creationId="{F91D6A52-D9FA-A0CD-EFCE-DB068F72C523}"/>
          </ac:spMkLst>
        </pc:spChg>
        <pc:spChg chg="add mod">
          <ac:chgData name="Debbie Mahoney" userId="e337e759d33837c5" providerId="LiveId" clId="{B6578B96-7140-4036-90BE-1EEEE6F46F20}" dt="2024-05-27T17:49:34.413" v="13203" actId="14100"/>
          <ac:spMkLst>
            <pc:docMk/>
            <pc:sldMk cId="549870260" sldId="275"/>
            <ac:spMk id="16" creationId="{C3E59905-C0E7-6965-81A0-DDCB00AA3ECF}"/>
          </ac:spMkLst>
        </pc:spChg>
        <pc:spChg chg="add">
          <ac:chgData name="Debbie Mahoney" userId="e337e759d33837c5" providerId="LiveId" clId="{B6578B96-7140-4036-90BE-1EEEE6F46F20}" dt="2024-05-27T17:15:55.299" v="13017" actId="26606"/>
          <ac:spMkLst>
            <pc:docMk/>
            <pc:sldMk cId="549870260" sldId="275"/>
            <ac:spMk id="17" creationId="{E1750109-3B91-4506-B997-0CD8E35A1488}"/>
          </ac:spMkLst>
        </pc:spChg>
        <pc:spChg chg="add del mod">
          <ac:chgData name="Debbie Mahoney" userId="e337e759d33837c5" providerId="LiveId" clId="{B6578B96-7140-4036-90BE-1EEEE6F46F20}" dt="2024-05-27T17:21:00.493" v="13141" actId="478"/>
          <ac:spMkLst>
            <pc:docMk/>
            <pc:sldMk cId="549870260" sldId="275"/>
            <ac:spMk id="18" creationId="{3AD41222-FB18-1F72-A6A7-0B59692905AA}"/>
          </ac:spMkLst>
        </pc:spChg>
        <pc:spChg chg="add">
          <ac:chgData name="Debbie Mahoney" userId="e337e759d33837c5" providerId="LiveId" clId="{B6578B96-7140-4036-90BE-1EEEE6F46F20}" dt="2024-05-27T17:15:55.299" v="13017" actId="26606"/>
          <ac:spMkLst>
            <pc:docMk/>
            <pc:sldMk cId="549870260" sldId="275"/>
            <ac:spMk id="19" creationId="{E72D8D1B-59F6-4FF3-8547-9BBB6129F2FA}"/>
          </ac:spMkLst>
        </pc:spChg>
        <pc:spChg chg="add del mod">
          <ac:chgData name="Debbie Mahoney" userId="e337e759d33837c5" providerId="LiveId" clId="{B6578B96-7140-4036-90BE-1EEEE6F46F20}" dt="2024-05-27T17:22:05.785" v="13145" actId="478"/>
          <ac:spMkLst>
            <pc:docMk/>
            <pc:sldMk cId="549870260" sldId="275"/>
            <ac:spMk id="20" creationId="{151477E7-FA8E-05E1-C594-E2FC022D24FE}"/>
          </ac:spMkLst>
        </pc:spChg>
        <pc:spChg chg="add">
          <ac:chgData name="Debbie Mahoney" userId="e337e759d33837c5" providerId="LiveId" clId="{B6578B96-7140-4036-90BE-1EEEE6F46F20}" dt="2024-05-27T17:15:55.299" v="13017" actId="26606"/>
          <ac:spMkLst>
            <pc:docMk/>
            <pc:sldMk cId="549870260" sldId="275"/>
            <ac:spMk id="21" creationId="{14044C96-7CFD-44DB-A579-D77B0D37C681}"/>
          </ac:spMkLst>
        </pc:spChg>
        <pc:spChg chg="add mod">
          <ac:chgData name="Debbie Mahoney" userId="e337e759d33837c5" providerId="LiveId" clId="{B6578B96-7140-4036-90BE-1EEEE6F46F20}" dt="2024-05-27T17:49:20.717" v="13200" actId="208"/>
          <ac:spMkLst>
            <pc:docMk/>
            <pc:sldMk cId="549870260" sldId="275"/>
            <ac:spMk id="22" creationId="{4EB7BBB9-CB4B-65DF-BB40-62CF2079A4D1}"/>
          </ac:spMkLst>
        </pc:spChg>
        <pc:spChg chg="add">
          <ac:chgData name="Debbie Mahoney" userId="e337e759d33837c5" providerId="LiveId" clId="{B6578B96-7140-4036-90BE-1EEEE6F46F20}" dt="2024-05-27T17:15:55.299" v="13017" actId="26606"/>
          <ac:spMkLst>
            <pc:docMk/>
            <pc:sldMk cId="549870260" sldId="275"/>
            <ac:spMk id="23" creationId="{8FC8C21F-9484-4A71-ABFA-6C10682FAC3E}"/>
          </ac:spMkLst>
        </pc:spChg>
        <pc:spChg chg="add del mod">
          <ac:chgData name="Debbie Mahoney" userId="e337e759d33837c5" providerId="LiveId" clId="{B6578B96-7140-4036-90BE-1EEEE6F46F20}" dt="2024-05-27T17:50:26.886" v="13211" actId="11529"/>
          <ac:spMkLst>
            <pc:docMk/>
            <pc:sldMk cId="549870260" sldId="275"/>
            <ac:spMk id="24" creationId="{C28350C1-D05E-7557-9037-6A536DD8A4D2}"/>
          </ac:spMkLst>
        </pc:spChg>
        <pc:spChg chg="add">
          <ac:chgData name="Debbie Mahoney" userId="e337e759d33837c5" providerId="LiveId" clId="{B6578B96-7140-4036-90BE-1EEEE6F46F20}" dt="2024-05-27T17:15:55.299" v="13017" actId="26606"/>
          <ac:spMkLst>
            <pc:docMk/>
            <pc:sldMk cId="549870260" sldId="275"/>
            <ac:spMk id="25" creationId="{2C444748-5A8D-4B53-89FE-42B455DFA2D1}"/>
          </ac:spMkLst>
        </pc:spChg>
        <pc:spChg chg="add mod">
          <ac:chgData name="Debbie Mahoney" userId="e337e759d33837c5" providerId="LiveId" clId="{B6578B96-7140-4036-90BE-1EEEE6F46F20}" dt="2024-05-27T19:18:00.998" v="16741" actId="207"/>
          <ac:spMkLst>
            <pc:docMk/>
            <pc:sldMk cId="549870260" sldId="275"/>
            <ac:spMk id="26" creationId="{F379266C-5F27-9792-53DC-FE4C4D84B1D6}"/>
          </ac:spMkLst>
        </pc:spChg>
        <pc:spChg chg="add">
          <ac:chgData name="Debbie Mahoney" userId="e337e759d33837c5" providerId="LiveId" clId="{B6578B96-7140-4036-90BE-1EEEE6F46F20}" dt="2024-05-27T17:15:55.299" v="13017" actId="26606"/>
          <ac:spMkLst>
            <pc:docMk/>
            <pc:sldMk cId="549870260" sldId="275"/>
            <ac:spMk id="27" creationId="{F4FFA271-A10A-4AC3-8F06-E3313A197A80}"/>
          </ac:spMkLst>
        </pc:spChg>
        <pc:spChg chg="add mod">
          <ac:chgData name="Debbie Mahoney" userId="e337e759d33837c5" providerId="LiveId" clId="{B6578B96-7140-4036-90BE-1EEEE6F46F20}" dt="2024-05-27T19:22:17.001" v="16788" actId="1582"/>
          <ac:spMkLst>
            <pc:docMk/>
            <pc:sldMk cId="549870260" sldId="275"/>
            <ac:spMk id="28" creationId="{B6DD2C11-907D-1233-93CC-13482A946DE0}"/>
          </ac:spMkLst>
        </pc:spChg>
        <pc:picChg chg="add mod ord">
          <ac:chgData name="Debbie Mahoney" userId="e337e759d33837c5" providerId="LiveId" clId="{B6578B96-7140-4036-90BE-1EEEE6F46F20}" dt="2024-05-27T17:15:55.299" v="13017" actId="26606"/>
          <ac:picMkLst>
            <pc:docMk/>
            <pc:sldMk cId="549870260" sldId="275"/>
            <ac:picMk id="4" creationId="{BB77E610-F5E8-20F5-688C-ECD3A95FC963}"/>
          </ac:picMkLst>
        </pc:picChg>
        <pc:picChg chg="add mod ord">
          <ac:chgData name="Debbie Mahoney" userId="e337e759d33837c5" providerId="LiveId" clId="{B6578B96-7140-4036-90BE-1EEEE6F46F20}" dt="2024-05-27T17:15:55.299" v="13017" actId="26606"/>
          <ac:picMkLst>
            <pc:docMk/>
            <pc:sldMk cId="549870260" sldId="275"/>
            <ac:picMk id="6" creationId="{B0195C6A-09FC-29DE-4AC2-A97AB33573EE}"/>
          </ac:picMkLst>
        </pc:picChg>
        <pc:picChg chg="add mod ord">
          <ac:chgData name="Debbie Mahoney" userId="e337e759d33837c5" providerId="LiveId" clId="{B6578B96-7140-4036-90BE-1EEEE6F46F20}" dt="2024-05-27T17:20:07.028" v="13133" actId="1076"/>
          <ac:picMkLst>
            <pc:docMk/>
            <pc:sldMk cId="549870260" sldId="275"/>
            <ac:picMk id="8" creationId="{C4914126-F2CF-0FC5-1E2A-D431DA967064}"/>
          </ac:picMkLst>
        </pc:picChg>
        <pc:picChg chg="add mod">
          <ac:chgData name="Debbie Mahoney" userId="e337e759d33837c5" providerId="LiveId" clId="{B6578B96-7140-4036-90BE-1EEEE6F46F20}" dt="2024-05-27T19:19:41.624" v="16765" actId="1076"/>
          <ac:picMkLst>
            <pc:docMk/>
            <pc:sldMk cId="549870260" sldId="275"/>
            <ac:picMk id="10" creationId="{DA7C07D5-BA94-B536-BAF0-17E09F8F2AD5}"/>
          </ac:picMkLst>
        </pc:picChg>
        <pc:picChg chg="add mod">
          <ac:chgData name="Debbie Mahoney" userId="e337e759d33837c5" providerId="LiveId" clId="{B6578B96-7140-4036-90BE-1EEEE6F46F20}" dt="2024-05-27T17:15:55.299" v="13017" actId="26606"/>
          <ac:picMkLst>
            <pc:docMk/>
            <pc:sldMk cId="549870260" sldId="275"/>
            <ac:picMk id="12" creationId="{5C2215EF-1127-B148-E542-7C6BFD417FD7}"/>
          </ac:picMkLst>
        </pc:picChg>
      </pc:sldChg>
      <pc:sldChg chg="addSp delSp modSp new del mod setBg delAnim modAnim modNotesTx">
        <pc:chgData name="Debbie Mahoney" userId="e337e759d33837c5" providerId="LiveId" clId="{B6578B96-7140-4036-90BE-1EEEE6F46F20}" dt="2024-05-27T13:38:51.504" v="10547" actId="47"/>
        <pc:sldMkLst>
          <pc:docMk/>
          <pc:sldMk cId="4002958440" sldId="276"/>
        </pc:sldMkLst>
        <pc:spChg chg="add del mod">
          <ac:chgData name="Debbie Mahoney" userId="e337e759d33837c5" providerId="LiveId" clId="{B6578B96-7140-4036-90BE-1EEEE6F46F20}" dt="2024-05-27T11:44:28.485" v="10431"/>
          <ac:spMkLst>
            <pc:docMk/>
            <pc:sldMk cId="4002958440" sldId="276"/>
            <ac:spMk id="2" creationId="{822B05E4-78D8-46E8-81F4-9DCA0BCD8BA8}"/>
          </ac:spMkLst>
        </pc:spChg>
        <pc:spChg chg="add del">
          <ac:chgData name="Debbie Mahoney" userId="e337e759d33837c5" providerId="LiveId" clId="{B6578B96-7140-4036-90BE-1EEEE6F46F20}" dt="2024-05-27T12:42:21.403" v="10498" actId="26606"/>
          <ac:spMkLst>
            <pc:docMk/>
            <pc:sldMk cId="4002958440" sldId="276"/>
            <ac:spMk id="10" creationId="{3AE888BE-8005-4CCE-896C-080324E3425D}"/>
          </ac:spMkLst>
        </pc:spChg>
        <pc:spChg chg="add del">
          <ac:chgData name="Debbie Mahoney" userId="e337e759d33837c5" providerId="LiveId" clId="{B6578B96-7140-4036-90BE-1EEEE6F46F20}" dt="2024-05-27T12:42:21.403" v="10498" actId="26606"/>
          <ac:spMkLst>
            <pc:docMk/>
            <pc:sldMk cId="4002958440" sldId="276"/>
            <ac:spMk id="12" creationId="{C8FC86E6-E998-4206-91E0-B59D470E1D0A}"/>
          </ac:spMkLst>
        </pc:spChg>
        <pc:spChg chg="add del">
          <ac:chgData name="Debbie Mahoney" userId="e337e759d33837c5" providerId="LiveId" clId="{B6578B96-7140-4036-90BE-1EEEE6F46F20}" dt="2024-05-27T12:42:21.403" v="10498" actId="26606"/>
          <ac:spMkLst>
            <pc:docMk/>
            <pc:sldMk cId="4002958440" sldId="276"/>
            <ac:spMk id="14" creationId="{D6428EA6-A7A9-452D-9FE2-796359011DF5}"/>
          </ac:spMkLst>
        </pc:spChg>
        <pc:spChg chg="add del">
          <ac:chgData name="Debbie Mahoney" userId="e337e759d33837c5" providerId="LiveId" clId="{B6578B96-7140-4036-90BE-1EEEE6F46F20}" dt="2024-05-27T13:36:03.644" v="10533" actId="26606"/>
          <ac:spMkLst>
            <pc:docMk/>
            <pc:sldMk cId="4002958440" sldId="276"/>
            <ac:spMk id="19" creationId="{56827C3C-D52F-46CE-A441-3CD6A1A6A0A2}"/>
          </ac:spMkLst>
        </pc:spChg>
        <pc:spChg chg="add del">
          <ac:chgData name="Debbie Mahoney" userId="e337e759d33837c5" providerId="LiveId" clId="{B6578B96-7140-4036-90BE-1EEEE6F46F20}" dt="2024-05-27T13:36:03.644" v="10533" actId="26606"/>
          <ac:spMkLst>
            <pc:docMk/>
            <pc:sldMk cId="4002958440" sldId="276"/>
            <ac:spMk id="21" creationId="{F52A8B51-0A89-497B-B882-6658E029A3F9}"/>
          </ac:spMkLst>
        </pc:spChg>
        <pc:spChg chg="add del">
          <ac:chgData name="Debbie Mahoney" userId="e337e759d33837c5" providerId="LiveId" clId="{B6578B96-7140-4036-90BE-1EEEE6F46F20}" dt="2024-05-27T13:36:03.644" v="10533" actId="26606"/>
          <ac:spMkLst>
            <pc:docMk/>
            <pc:sldMk cId="4002958440" sldId="276"/>
            <ac:spMk id="23" creationId="{EB1CEFBF-6F09-4052-862B-E219DA15757E}"/>
          </ac:spMkLst>
        </pc:spChg>
        <pc:spChg chg="add del">
          <ac:chgData name="Debbie Mahoney" userId="e337e759d33837c5" providerId="LiveId" clId="{B6578B96-7140-4036-90BE-1EEEE6F46F20}" dt="2024-05-27T13:36:03.644" v="10533" actId="26606"/>
          <ac:spMkLst>
            <pc:docMk/>
            <pc:sldMk cId="4002958440" sldId="276"/>
            <ac:spMk id="25" creationId="{BCB5D417-2A71-445D-B4C7-9E814D633D33}"/>
          </ac:spMkLst>
        </pc:spChg>
        <pc:spChg chg="add del">
          <ac:chgData name="Debbie Mahoney" userId="e337e759d33837c5" providerId="LiveId" clId="{B6578B96-7140-4036-90BE-1EEEE6F46F20}" dt="2024-05-27T13:36:03.644" v="10533" actId="26606"/>
          <ac:spMkLst>
            <pc:docMk/>
            <pc:sldMk cId="4002958440" sldId="276"/>
            <ac:spMk id="30" creationId="{799448F2-0E5B-42DA-B2D1-11A14E947BD4}"/>
          </ac:spMkLst>
        </pc:spChg>
        <pc:spChg chg="add del">
          <ac:chgData name="Debbie Mahoney" userId="e337e759d33837c5" providerId="LiveId" clId="{B6578B96-7140-4036-90BE-1EEEE6F46F20}" dt="2024-05-27T13:36:03.644" v="10533" actId="26606"/>
          <ac:spMkLst>
            <pc:docMk/>
            <pc:sldMk cId="4002958440" sldId="276"/>
            <ac:spMk id="32" creationId="{4E8A7552-20E1-4F34-ADAB-C1DB6634D47E}"/>
          </ac:spMkLst>
        </pc:spChg>
        <pc:spChg chg="add del">
          <ac:chgData name="Debbie Mahoney" userId="e337e759d33837c5" providerId="LiveId" clId="{B6578B96-7140-4036-90BE-1EEEE6F46F20}" dt="2024-05-27T13:35:24.278" v="10522" actId="26606"/>
          <ac:spMkLst>
            <pc:docMk/>
            <pc:sldMk cId="4002958440" sldId="276"/>
            <ac:spMk id="37" creationId="{C96C8BAF-68F3-4B78-B238-35DF5D86560D}"/>
          </ac:spMkLst>
        </pc:spChg>
        <pc:spChg chg="add del">
          <ac:chgData name="Debbie Mahoney" userId="e337e759d33837c5" providerId="LiveId" clId="{B6578B96-7140-4036-90BE-1EEEE6F46F20}" dt="2024-05-27T13:35:33.273" v="10528" actId="26606"/>
          <ac:spMkLst>
            <pc:docMk/>
            <pc:sldMk cId="4002958440" sldId="276"/>
            <ac:spMk id="41" creationId="{B063FAF9-ACC5-4257-A431-AB2FCFD5CE27}"/>
          </ac:spMkLst>
        </pc:spChg>
        <pc:spChg chg="add del">
          <ac:chgData name="Debbie Mahoney" userId="e337e759d33837c5" providerId="LiveId" clId="{B6578B96-7140-4036-90BE-1EEEE6F46F20}" dt="2024-05-27T13:35:33.273" v="10528" actId="26606"/>
          <ac:spMkLst>
            <pc:docMk/>
            <pc:sldMk cId="4002958440" sldId="276"/>
            <ac:spMk id="45" creationId="{6B5AB787-5A1E-418D-8980-5F3361C65541}"/>
          </ac:spMkLst>
        </pc:spChg>
        <pc:spChg chg="add del">
          <ac:chgData name="Debbie Mahoney" userId="e337e759d33837c5" providerId="LiveId" clId="{B6578B96-7140-4036-90BE-1EEEE6F46F20}" dt="2024-05-27T13:35:27.544" v="10524" actId="26606"/>
          <ac:spMkLst>
            <pc:docMk/>
            <pc:sldMk cId="4002958440" sldId="276"/>
            <ac:spMk id="51" creationId="{BFDC535F-AC0A-417D-96AB-6706BECACD95}"/>
          </ac:spMkLst>
        </pc:spChg>
        <pc:spChg chg="add del">
          <ac:chgData name="Debbie Mahoney" userId="e337e759d33837c5" providerId="LiveId" clId="{B6578B96-7140-4036-90BE-1EEEE6F46F20}" dt="2024-05-27T13:35:27.544" v="10524" actId="26606"/>
          <ac:spMkLst>
            <pc:docMk/>
            <pc:sldMk cId="4002958440" sldId="276"/>
            <ac:spMk id="52" creationId="{97AAAF8E-31DB-4148-8FCA-4D8233D691C6}"/>
          </ac:spMkLst>
        </pc:spChg>
        <pc:spChg chg="add del">
          <ac:chgData name="Debbie Mahoney" userId="e337e759d33837c5" providerId="LiveId" clId="{B6578B96-7140-4036-90BE-1EEEE6F46F20}" dt="2024-05-27T13:35:27.544" v="10524" actId="26606"/>
          <ac:spMkLst>
            <pc:docMk/>
            <pc:sldMk cId="4002958440" sldId="276"/>
            <ac:spMk id="53" creationId="{AA274328-4774-4DF9-BA53-452565122FBB}"/>
          </ac:spMkLst>
        </pc:spChg>
        <pc:spChg chg="add del">
          <ac:chgData name="Debbie Mahoney" userId="e337e759d33837c5" providerId="LiveId" clId="{B6578B96-7140-4036-90BE-1EEEE6F46F20}" dt="2024-05-27T13:35:27.544" v="10524" actId="26606"/>
          <ac:spMkLst>
            <pc:docMk/>
            <pc:sldMk cId="4002958440" sldId="276"/>
            <ac:spMk id="54" creationId="{01C7B46D-2FEF-4FAA-915B-8B21A66BB647}"/>
          </ac:spMkLst>
        </pc:spChg>
        <pc:spChg chg="add del">
          <ac:chgData name="Debbie Mahoney" userId="e337e759d33837c5" providerId="LiveId" clId="{B6578B96-7140-4036-90BE-1EEEE6F46F20}" dt="2024-05-27T13:35:33.273" v="10528" actId="26606"/>
          <ac:spMkLst>
            <pc:docMk/>
            <pc:sldMk cId="4002958440" sldId="276"/>
            <ac:spMk id="59" creationId="{94E1CBB2-207D-4AB2-9FE1-BB3DFB5F50D8}"/>
          </ac:spMkLst>
        </pc:spChg>
        <pc:spChg chg="add del">
          <ac:chgData name="Debbie Mahoney" userId="e337e759d33837c5" providerId="LiveId" clId="{B6578B96-7140-4036-90BE-1EEEE6F46F20}" dt="2024-05-27T13:35:33.273" v="10528" actId="26606"/>
          <ac:spMkLst>
            <pc:docMk/>
            <pc:sldMk cId="4002958440" sldId="276"/>
            <ac:spMk id="60" creationId="{7B7C8768-C0E6-4BF8-9262-74D645629035}"/>
          </ac:spMkLst>
        </pc:spChg>
        <pc:spChg chg="add del">
          <ac:chgData name="Debbie Mahoney" userId="e337e759d33837c5" providerId="LiveId" clId="{B6578B96-7140-4036-90BE-1EEEE6F46F20}" dt="2024-05-27T13:35:33.273" v="10528" actId="26606"/>
          <ac:spMkLst>
            <pc:docMk/>
            <pc:sldMk cId="4002958440" sldId="276"/>
            <ac:spMk id="61" creationId="{B3842A57-5543-489A-8D76-ECB59F25A14B}"/>
          </ac:spMkLst>
        </pc:spChg>
        <pc:spChg chg="add del">
          <ac:chgData name="Debbie Mahoney" userId="e337e759d33837c5" providerId="LiveId" clId="{B6578B96-7140-4036-90BE-1EEEE6F46F20}" dt="2024-05-27T13:35:37.133" v="10530" actId="26606"/>
          <ac:spMkLst>
            <pc:docMk/>
            <pc:sldMk cId="4002958440" sldId="276"/>
            <ac:spMk id="63" creationId="{9527FCEA-6143-4C5E-8C45-8AC9237ADE89}"/>
          </ac:spMkLst>
        </pc:spChg>
        <pc:spChg chg="add del">
          <ac:chgData name="Debbie Mahoney" userId="e337e759d33837c5" providerId="LiveId" clId="{B6578B96-7140-4036-90BE-1EEEE6F46F20}" dt="2024-05-27T13:35:37.133" v="10530" actId="26606"/>
          <ac:spMkLst>
            <pc:docMk/>
            <pc:sldMk cId="4002958440" sldId="276"/>
            <ac:spMk id="64" creationId="{1A9F23AD-7A55-49F3-A3EC-743F47F36B0E}"/>
          </ac:spMkLst>
        </pc:spChg>
        <pc:spChg chg="add del">
          <ac:chgData name="Debbie Mahoney" userId="e337e759d33837c5" providerId="LiveId" clId="{B6578B96-7140-4036-90BE-1EEEE6F46F20}" dt="2024-05-27T13:35:37.133" v="10530" actId="26606"/>
          <ac:spMkLst>
            <pc:docMk/>
            <pc:sldMk cId="4002958440" sldId="276"/>
            <ac:spMk id="65" creationId="{D7D9F91F-72C9-4DB9-ABD0-A8180D8262D5}"/>
          </ac:spMkLst>
        </pc:spChg>
        <pc:spChg chg="add del">
          <ac:chgData name="Debbie Mahoney" userId="e337e759d33837c5" providerId="LiveId" clId="{B6578B96-7140-4036-90BE-1EEEE6F46F20}" dt="2024-05-27T13:35:37.133" v="10530" actId="26606"/>
          <ac:spMkLst>
            <pc:docMk/>
            <pc:sldMk cId="4002958440" sldId="276"/>
            <ac:spMk id="66" creationId="{BE016956-CE9F-4946-8834-A8BC3529D0F6}"/>
          </ac:spMkLst>
        </pc:spChg>
        <pc:spChg chg="add del">
          <ac:chgData name="Debbie Mahoney" userId="e337e759d33837c5" providerId="LiveId" clId="{B6578B96-7140-4036-90BE-1EEEE6F46F20}" dt="2024-05-27T13:36:03.375" v="10532" actId="26606"/>
          <ac:spMkLst>
            <pc:docMk/>
            <pc:sldMk cId="4002958440" sldId="276"/>
            <ac:spMk id="68" creationId="{AA3CC463-F933-4AC4-86E1-5AC14B0C3163}"/>
          </ac:spMkLst>
        </pc:spChg>
        <pc:spChg chg="add del">
          <ac:chgData name="Debbie Mahoney" userId="e337e759d33837c5" providerId="LiveId" clId="{B6578B96-7140-4036-90BE-1EEEE6F46F20}" dt="2024-05-27T13:36:03.375" v="10532" actId="26606"/>
          <ac:spMkLst>
            <pc:docMk/>
            <pc:sldMk cId="4002958440" sldId="276"/>
            <ac:spMk id="69" creationId="{6025D2DB-A12A-44DB-B00E-F4D622329EDD}"/>
          </ac:spMkLst>
        </pc:spChg>
        <pc:spChg chg="add del">
          <ac:chgData name="Debbie Mahoney" userId="e337e759d33837c5" providerId="LiveId" clId="{B6578B96-7140-4036-90BE-1EEEE6F46F20}" dt="2024-05-27T13:36:03.375" v="10532" actId="26606"/>
          <ac:spMkLst>
            <pc:docMk/>
            <pc:sldMk cId="4002958440" sldId="276"/>
            <ac:spMk id="70" creationId="{CE7E7877-F64E-4EEA-B778-138031EFF874}"/>
          </ac:spMkLst>
        </pc:spChg>
        <pc:spChg chg="add del">
          <ac:chgData name="Debbie Mahoney" userId="e337e759d33837c5" providerId="LiveId" clId="{B6578B96-7140-4036-90BE-1EEEE6F46F20}" dt="2024-05-27T13:36:03.375" v="10532" actId="26606"/>
          <ac:spMkLst>
            <pc:docMk/>
            <pc:sldMk cId="4002958440" sldId="276"/>
            <ac:spMk id="71" creationId="{7DD6C4F3-70FD-4F13-919C-702EE4886499}"/>
          </ac:spMkLst>
        </pc:spChg>
        <pc:grpChg chg="add del">
          <ac:chgData name="Debbie Mahoney" userId="e337e759d33837c5" providerId="LiveId" clId="{B6578B96-7140-4036-90BE-1EEEE6F46F20}" dt="2024-05-27T13:35:24.278" v="10522" actId="26606"/>
          <ac:grpSpMkLst>
            <pc:docMk/>
            <pc:sldMk cId="4002958440" sldId="276"/>
            <ac:grpSpMk id="39" creationId="{4F4CD6D0-5A87-4BA2-A13A-0E40511C3CFA}"/>
          </ac:grpSpMkLst>
        </pc:grpChg>
        <pc:grpChg chg="add del">
          <ac:chgData name="Debbie Mahoney" userId="e337e759d33837c5" providerId="LiveId" clId="{B6578B96-7140-4036-90BE-1EEEE6F46F20}" dt="2024-05-27T13:35:24.278" v="10522" actId="26606"/>
          <ac:grpSpMkLst>
            <pc:docMk/>
            <pc:sldMk cId="4002958440" sldId="276"/>
            <ac:grpSpMk id="43" creationId="{E9537076-EF48-4F72-9164-FD8260D550AC}"/>
          </ac:grpSpMkLst>
        </pc:grpChg>
        <pc:grpChg chg="add del">
          <ac:chgData name="Debbie Mahoney" userId="e337e759d33837c5" providerId="LiveId" clId="{B6578B96-7140-4036-90BE-1EEEE6F46F20}" dt="2024-05-27T13:35:24.278" v="10522" actId="26606"/>
          <ac:grpSpMkLst>
            <pc:docMk/>
            <pc:sldMk cId="4002958440" sldId="276"/>
            <ac:grpSpMk id="47" creationId="{6EFC3492-86BD-4D75-B5B4-C2DBFE0BD106}"/>
          </ac:grpSpMkLst>
        </pc:grpChg>
        <pc:picChg chg="add del mod ord">
          <ac:chgData name="Debbie Mahoney" userId="e337e759d33837c5" providerId="LiveId" clId="{B6578B96-7140-4036-90BE-1EEEE6F46F20}" dt="2024-05-27T13:36:53.733" v="10544" actId="21"/>
          <ac:picMkLst>
            <pc:docMk/>
            <pc:sldMk cId="4002958440" sldId="276"/>
            <ac:picMk id="4" creationId="{ED2B6E8B-B788-D487-2435-417BF790A48F}"/>
          </ac:picMkLst>
        </pc:picChg>
        <pc:picChg chg="add mod ord">
          <ac:chgData name="Debbie Mahoney" userId="e337e759d33837c5" providerId="LiveId" clId="{B6578B96-7140-4036-90BE-1EEEE6F46F20}" dt="2024-05-27T13:36:03.644" v="10533" actId="26606"/>
          <ac:picMkLst>
            <pc:docMk/>
            <pc:sldMk cId="4002958440" sldId="276"/>
            <ac:picMk id="5" creationId="{622F4B7F-ECE4-EE15-5279-ADDC07EDAD85}"/>
          </ac:picMkLst>
        </pc:picChg>
        <pc:picChg chg="add del mod">
          <ac:chgData name="Debbie Mahoney" userId="e337e759d33837c5" providerId="LiveId" clId="{B6578B96-7140-4036-90BE-1EEEE6F46F20}" dt="2024-05-27T12:24:05.771" v="10439" actId="478"/>
          <ac:picMkLst>
            <pc:docMk/>
            <pc:sldMk cId="4002958440" sldId="276"/>
            <ac:picMk id="6" creationId="{69BC2912-5BB2-A45C-35E7-C3C805DB6CE3}"/>
          </ac:picMkLst>
        </pc:picChg>
        <pc:picChg chg="add mod ord">
          <ac:chgData name="Debbie Mahoney" userId="e337e759d33837c5" providerId="LiveId" clId="{B6578B96-7140-4036-90BE-1EEEE6F46F20}" dt="2024-05-27T13:36:03.644" v="10533" actId="26606"/>
          <ac:picMkLst>
            <pc:docMk/>
            <pc:sldMk cId="4002958440" sldId="276"/>
            <ac:picMk id="8" creationId="{AC7361A7-44D0-B31F-72E5-9001799E8FB6}"/>
          </ac:picMkLst>
        </pc:picChg>
        <pc:picChg chg="add mod">
          <ac:chgData name="Debbie Mahoney" userId="e337e759d33837c5" providerId="LiveId" clId="{B6578B96-7140-4036-90BE-1EEEE6F46F20}" dt="2024-05-27T13:37:25.076" v="10546" actId="1076"/>
          <ac:picMkLst>
            <pc:docMk/>
            <pc:sldMk cId="4002958440" sldId="276"/>
            <ac:picMk id="9" creationId="{ED2B6E8B-B788-D487-2435-417BF790A48F}"/>
          </ac:picMkLst>
        </pc:picChg>
        <pc:cxnChg chg="add del">
          <ac:chgData name="Debbie Mahoney" userId="e337e759d33837c5" providerId="LiveId" clId="{B6578B96-7140-4036-90BE-1EEEE6F46F20}" dt="2024-05-27T13:35:30.404" v="10526" actId="26606"/>
          <ac:cxnSpMkLst>
            <pc:docMk/>
            <pc:sldMk cId="4002958440" sldId="276"/>
            <ac:cxnSpMk id="56" creationId="{DCD67800-37AC-4E14-89B0-F79DCB3FB86D}"/>
          </ac:cxnSpMkLst>
        </pc:cxnChg>
        <pc:cxnChg chg="add del">
          <ac:chgData name="Debbie Mahoney" userId="e337e759d33837c5" providerId="LiveId" clId="{B6578B96-7140-4036-90BE-1EEEE6F46F20}" dt="2024-05-27T13:35:30.404" v="10526" actId="26606"/>
          <ac:cxnSpMkLst>
            <pc:docMk/>
            <pc:sldMk cId="4002958440" sldId="276"/>
            <ac:cxnSpMk id="57" creationId="{20F1788F-A5AE-4188-8274-F7F2E3833ECD}"/>
          </ac:cxnSpMkLst>
        </pc:cxnChg>
      </pc:sldChg>
      <pc:sldChg chg="addSp delSp modSp new mod ord setBg modNotesTx">
        <pc:chgData name="Debbie Mahoney" userId="e337e759d33837c5" providerId="LiveId" clId="{B6578B96-7140-4036-90BE-1EEEE6F46F20}" dt="2024-05-06T11:05:19.886" v="6409" actId="20577"/>
        <pc:sldMkLst>
          <pc:docMk/>
          <pc:sldMk cId="1928034746" sldId="277"/>
        </pc:sldMkLst>
        <pc:spChg chg="add del">
          <ac:chgData name="Debbie Mahoney" userId="e337e759d33837c5" providerId="LiveId" clId="{B6578B96-7140-4036-90BE-1EEEE6F46F20}" dt="2024-05-06T11:03:37.372" v="6311" actId="26606"/>
          <ac:spMkLst>
            <pc:docMk/>
            <pc:sldMk cId="1928034746" sldId="277"/>
            <ac:spMk id="16" creationId="{EA518CE4-E4D4-4D8A-980F-6D692AC96949}"/>
          </ac:spMkLst>
        </pc:spChg>
        <pc:spChg chg="add del">
          <ac:chgData name="Debbie Mahoney" userId="e337e759d33837c5" providerId="LiveId" clId="{B6578B96-7140-4036-90BE-1EEEE6F46F20}" dt="2024-05-06T11:03:37.372" v="6311" actId="26606"/>
          <ac:spMkLst>
            <pc:docMk/>
            <pc:sldMk cId="1928034746" sldId="277"/>
            <ac:spMk id="18" creationId="{F82BF3E2-EB0E-40D6-8835-2367A5316CA4}"/>
          </ac:spMkLst>
        </pc:spChg>
        <pc:spChg chg="add del">
          <ac:chgData name="Debbie Mahoney" userId="e337e759d33837c5" providerId="LiveId" clId="{B6578B96-7140-4036-90BE-1EEEE6F46F20}" dt="2024-05-06T11:03:37.372" v="6311" actId="26606"/>
          <ac:spMkLst>
            <pc:docMk/>
            <pc:sldMk cId="1928034746" sldId="277"/>
            <ac:spMk id="20" creationId="{481E86DD-89E6-42B2-8675-84B7C56BFF7D}"/>
          </ac:spMkLst>
        </pc:spChg>
        <pc:spChg chg="add del">
          <ac:chgData name="Debbie Mahoney" userId="e337e759d33837c5" providerId="LiveId" clId="{B6578B96-7140-4036-90BE-1EEEE6F46F20}" dt="2024-05-06T11:04:37.339" v="6320" actId="26606"/>
          <ac:spMkLst>
            <pc:docMk/>
            <pc:sldMk cId="1928034746" sldId="277"/>
            <ac:spMk id="22" creationId="{9A72E43A-2FC3-43A9-8E8E-0BF749E66E4F}"/>
          </ac:spMkLst>
        </pc:spChg>
        <pc:spChg chg="add del">
          <ac:chgData name="Debbie Mahoney" userId="e337e759d33837c5" providerId="LiveId" clId="{B6578B96-7140-4036-90BE-1EEEE6F46F20}" dt="2024-05-06T11:04:20.170" v="6315" actId="26606"/>
          <ac:spMkLst>
            <pc:docMk/>
            <pc:sldMk cId="1928034746" sldId="277"/>
            <ac:spMk id="27" creationId="{B78EDDD3-C548-48EF-B3CA-B290B17192AB}"/>
          </ac:spMkLst>
        </pc:spChg>
        <pc:spChg chg="add del">
          <ac:chgData name="Debbie Mahoney" userId="e337e759d33837c5" providerId="LiveId" clId="{B6578B96-7140-4036-90BE-1EEEE6F46F20}" dt="2024-05-06T11:04:37.339" v="6319" actId="26606"/>
          <ac:spMkLst>
            <pc:docMk/>
            <pc:sldMk cId="1928034746" sldId="277"/>
            <ac:spMk id="33" creationId="{25414FA1-2D4C-41DB-83DE-4F3E38C10A63}"/>
          </ac:spMkLst>
        </pc:spChg>
        <pc:spChg chg="add">
          <ac:chgData name="Debbie Mahoney" userId="e337e759d33837c5" providerId="LiveId" clId="{B6578B96-7140-4036-90BE-1EEEE6F46F20}" dt="2024-05-06T11:04:37.339" v="6320" actId="26606"/>
          <ac:spMkLst>
            <pc:docMk/>
            <pc:sldMk cId="1928034746" sldId="277"/>
            <ac:spMk id="35" creationId="{B78EDDD3-C548-48EF-B3CA-B290B17192AB}"/>
          </ac:spMkLst>
        </pc:spChg>
        <pc:picChg chg="add mod ord">
          <ac:chgData name="Debbie Mahoney" userId="e337e759d33837c5" providerId="LiveId" clId="{B6578B96-7140-4036-90BE-1EEEE6F46F20}" dt="2024-05-06T11:04:37.339" v="6320" actId="26606"/>
          <ac:picMkLst>
            <pc:docMk/>
            <pc:sldMk cId="1928034746" sldId="277"/>
            <ac:picMk id="3" creationId="{FDB12E4D-D7B2-9E54-14C0-0A4FD441AEA1}"/>
          </ac:picMkLst>
        </pc:picChg>
        <pc:picChg chg="add mod ord">
          <ac:chgData name="Debbie Mahoney" userId="e337e759d33837c5" providerId="LiveId" clId="{B6578B96-7140-4036-90BE-1EEEE6F46F20}" dt="2024-05-06T11:04:37.339" v="6320" actId="26606"/>
          <ac:picMkLst>
            <pc:docMk/>
            <pc:sldMk cId="1928034746" sldId="277"/>
            <ac:picMk id="5" creationId="{1C40D549-7114-5BAB-DF7C-006A5DFAFD16}"/>
          </ac:picMkLst>
        </pc:picChg>
        <pc:picChg chg="add mod ord">
          <ac:chgData name="Debbie Mahoney" userId="e337e759d33837c5" providerId="LiveId" clId="{B6578B96-7140-4036-90BE-1EEEE6F46F20}" dt="2024-05-06T11:04:37.339" v="6320" actId="26606"/>
          <ac:picMkLst>
            <pc:docMk/>
            <pc:sldMk cId="1928034746" sldId="277"/>
            <ac:picMk id="7" creationId="{BC90D0F8-C8E0-A042-0410-D10ADF91207F}"/>
          </ac:picMkLst>
        </pc:picChg>
        <pc:picChg chg="add del mod">
          <ac:chgData name="Debbie Mahoney" userId="e337e759d33837c5" providerId="LiveId" clId="{B6578B96-7140-4036-90BE-1EEEE6F46F20}" dt="2024-05-06T11:03:44.154" v="6313" actId="478"/>
          <ac:picMkLst>
            <pc:docMk/>
            <pc:sldMk cId="1928034746" sldId="277"/>
            <ac:picMk id="9" creationId="{701E1A11-FE80-F7A6-43DD-F1AF06EFE78E}"/>
          </ac:picMkLst>
        </pc:picChg>
        <pc:picChg chg="add mod ord">
          <ac:chgData name="Debbie Mahoney" userId="e337e759d33837c5" providerId="LiveId" clId="{B6578B96-7140-4036-90BE-1EEEE6F46F20}" dt="2024-05-06T11:04:37.339" v="6320" actId="26606"/>
          <ac:picMkLst>
            <pc:docMk/>
            <pc:sldMk cId="1928034746" sldId="277"/>
            <ac:picMk id="11" creationId="{6BD1D269-4CE6-A7BC-2F8F-94F9B2232E91}"/>
          </ac:picMkLst>
        </pc:picChg>
        <pc:cxnChg chg="add del">
          <ac:chgData name="Debbie Mahoney" userId="e337e759d33837c5" providerId="LiveId" clId="{B6578B96-7140-4036-90BE-1EEEE6F46F20}" dt="2024-05-06T11:04:22.036" v="6317" actId="26606"/>
          <ac:cxnSpMkLst>
            <pc:docMk/>
            <pc:sldMk cId="1928034746" sldId="277"/>
            <ac:cxnSpMk id="29" creationId="{D7A4E378-EA57-47B9-B1EB-58B998F6CFFB}"/>
          </ac:cxnSpMkLst>
        </pc:cxnChg>
        <pc:cxnChg chg="add del">
          <ac:chgData name="Debbie Mahoney" userId="e337e759d33837c5" providerId="LiveId" clId="{B6578B96-7140-4036-90BE-1EEEE6F46F20}" dt="2024-05-06T11:04:22.036" v="6317" actId="26606"/>
          <ac:cxnSpMkLst>
            <pc:docMk/>
            <pc:sldMk cId="1928034746" sldId="277"/>
            <ac:cxnSpMk id="30" creationId="{50DA1EB8-87CF-4588-A1FD-4756F9A28F6B}"/>
          </ac:cxnSpMkLst>
        </pc:cxnChg>
        <pc:cxnChg chg="add del">
          <ac:chgData name="Debbie Mahoney" userId="e337e759d33837c5" providerId="LiveId" clId="{B6578B96-7140-4036-90BE-1EEEE6F46F20}" dt="2024-05-06T11:04:22.036" v="6317" actId="26606"/>
          <ac:cxnSpMkLst>
            <pc:docMk/>
            <pc:sldMk cId="1928034746" sldId="277"/>
            <ac:cxnSpMk id="31" creationId="{D2B31ED6-76F0-425A-9A41-C947AEF9C145}"/>
          </ac:cxnSpMkLst>
        </pc:cxnChg>
      </pc:sldChg>
      <pc:sldChg chg="addSp delSp modSp new mod modNotesTx">
        <pc:chgData name="Debbie Mahoney" userId="e337e759d33837c5" providerId="LiveId" clId="{B6578B96-7140-4036-90BE-1EEEE6F46F20}" dt="2024-05-27T18:43:00.179" v="14966" actId="20577"/>
        <pc:sldMkLst>
          <pc:docMk/>
          <pc:sldMk cId="2311459452" sldId="278"/>
        </pc:sldMkLst>
        <pc:spChg chg="add del mod">
          <ac:chgData name="Debbie Mahoney" userId="e337e759d33837c5" providerId="LiveId" clId="{B6578B96-7140-4036-90BE-1EEEE6F46F20}" dt="2024-05-27T17:51:09.058" v="13215"/>
          <ac:spMkLst>
            <pc:docMk/>
            <pc:sldMk cId="2311459452" sldId="278"/>
            <ac:spMk id="2" creationId="{AAC660CE-BD73-2B7A-4050-18220408BE8D}"/>
          </ac:spMkLst>
        </pc:spChg>
        <pc:spChg chg="add del mod">
          <ac:chgData name="Debbie Mahoney" userId="e337e759d33837c5" providerId="LiveId" clId="{B6578B96-7140-4036-90BE-1EEEE6F46F20}" dt="2024-05-27T17:58:21.880" v="13368" actId="478"/>
          <ac:spMkLst>
            <pc:docMk/>
            <pc:sldMk cId="2311459452" sldId="278"/>
            <ac:spMk id="3" creationId="{0D81C4E8-3038-D2BA-1741-4D8BD61A3EFB}"/>
          </ac:spMkLst>
        </pc:spChg>
        <pc:spChg chg="add del mod">
          <ac:chgData name="Debbie Mahoney" userId="e337e759d33837c5" providerId="LiveId" clId="{B6578B96-7140-4036-90BE-1EEEE6F46F20}" dt="2024-05-27T17:59:36.073" v="13396" actId="478"/>
          <ac:spMkLst>
            <pc:docMk/>
            <pc:sldMk cId="2311459452" sldId="278"/>
            <ac:spMk id="4" creationId="{49C998FD-7A8C-56B4-630E-3229D2BDEEED}"/>
          </ac:spMkLst>
        </pc:spChg>
        <pc:spChg chg="add mod ord">
          <ac:chgData name="Debbie Mahoney" userId="e337e759d33837c5" providerId="LiveId" clId="{B6578B96-7140-4036-90BE-1EEEE6F46F20}" dt="2024-05-27T18:33:39.087" v="14556" actId="14100"/>
          <ac:spMkLst>
            <pc:docMk/>
            <pc:sldMk cId="2311459452" sldId="278"/>
            <ac:spMk id="5" creationId="{2F0DDE3E-E3A3-58FC-C065-A03C63B78583}"/>
          </ac:spMkLst>
        </pc:spChg>
        <pc:spChg chg="add del mod">
          <ac:chgData name="Debbie Mahoney" userId="e337e759d33837c5" providerId="LiveId" clId="{B6578B96-7140-4036-90BE-1EEEE6F46F20}" dt="2024-05-27T17:58:29.410" v="13370" actId="478"/>
          <ac:spMkLst>
            <pc:docMk/>
            <pc:sldMk cId="2311459452" sldId="278"/>
            <ac:spMk id="6" creationId="{54636880-0E8F-2D04-5B60-B05E813281A8}"/>
          </ac:spMkLst>
        </pc:spChg>
        <pc:spChg chg="add mod">
          <ac:chgData name="Debbie Mahoney" userId="e337e759d33837c5" providerId="LiveId" clId="{B6578B96-7140-4036-90BE-1EEEE6F46F20}" dt="2024-05-27T18:36:28.169" v="14603" actId="14100"/>
          <ac:spMkLst>
            <pc:docMk/>
            <pc:sldMk cId="2311459452" sldId="278"/>
            <ac:spMk id="7" creationId="{B238AC49-A75B-F44D-6233-AB06A724D264}"/>
          </ac:spMkLst>
        </pc:spChg>
        <pc:spChg chg="add mod">
          <ac:chgData name="Debbie Mahoney" userId="e337e759d33837c5" providerId="LiveId" clId="{B6578B96-7140-4036-90BE-1EEEE6F46F20}" dt="2024-05-27T18:30:59.149" v="14522" actId="14100"/>
          <ac:spMkLst>
            <pc:docMk/>
            <pc:sldMk cId="2311459452" sldId="278"/>
            <ac:spMk id="8" creationId="{231EE46C-807D-C29A-444E-88992F12B90F}"/>
          </ac:spMkLst>
        </pc:spChg>
        <pc:spChg chg="add mod">
          <ac:chgData name="Debbie Mahoney" userId="e337e759d33837c5" providerId="LiveId" clId="{B6578B96-7140-4036-90BE-1EEEE6F46F20}" dt="2024-05-27T18:36:46.456" v="14607" actId="1076"/>
          <ac:spMkLst>
            <pc:docMk/>
            <pc:sldMk cId="2311459452" sldId="278"/>
            <ac:spMk id="9" creationId="{BCE3EBB8-3AAE-1C25-ED96-A0B8DABF461C}"/>
          </ac:spMkLst>
        </pc:spChg>
        <pc:spChg chg="add mod">
          <ac:chgData name="Debbie Mahoney" userId="e337e759d33837c5" providerId="LiveId" clId="{B6578B96-7140-4036-90BE-1EEEE6F46F20}" dt="2024-05-27T18:12:07.761" v="13759" actId="255"/>
          <ac:spMkLst>
            <pc:docMk/>
            <pc:sldMk cId="2311459452" sldId="278"/>
            <ac:spMk id="10" creationId="{5B716312-828E-D7BA-4371-0D166C2A945C}"/>
          </ac:spMkLst>
        </pc:spChg>
        <pc:spChg chg="add del">
          <ac:chgData name="Debbie Mahoney" userId="e337e759d33837c5" providerId="LiveId" clId="{B6578B96-7140-4036-90BE-1EEEE6F46F20}" dt="2024-05-27T18:09:34.142" v="13696" actId="478"/>
          <ac:spMkLst>
            <pc:docMk/>
            <pc:sldMk cId="2311459452" sldId="278"/>
            <ac:spMk id="11" creationId="{D6CCFF5A-9F6C-4391-5430-4610E73DB04A}"/>
          </ac:spMkLst>
        </pc:spChg>
        <pc:spChg chg="add mod">
          <ac:chgData name="Debbie Mahoney" userId="e337e759d33837c5" providerId="LiveId" clId="{B6578B96-7140-4036-90BE-1EEEE6F46F20}" dt="2024-05-27T18:11:40.004" v="13758" actId="2711"/>
          <ac:spMkLst>
            <pc:docMk/>
            <pc:sldMk cId="2311459452" sldId="278"/>
            <ac:spMk id="12" creationId="{E88E267C-248C-7391-FFFC-14024BA66A53}"/>
          </ac:spMkLst>
        </pc:spChg>
        <pc:spChg chg="add mod">
          <ac:chgData name="Debbie Mahoney" userId="e337e759d33837c5" providerId="LiveId" clId="{B6578B96-7140-4036-90BE-1EEEE6F46F20}" dt="2024-05-27T18:35:39.997" v="14596" actId="208"/>
          <ac:spMkLst>
            <pc:docMk/>
            <pc:sldMk cId="2311459452" sldId="278"/>
            <ac:spMk id="13" creationId="{9B144E20-5200-70CF-C390-802D7BE97FC1}"/>
          </ac:spMkLst>
        </pc:spChg>
        <pc:spChg chg="add mod">
          <ac:chgData name="Debbie Mahoney" userId="e337e759d33837c5" providerId="LiveId" clId="{B6578B96-7140-4036-90BE-1EEEE6F46F20}" dt="2024-05-27T18:36:42.830" v="14606" actId="14100"/>
          <ac:spMkLst>
            <pc:docMk/>
            <pc:sldMk cId="2311459452" sldId="278"/>
            <ac:spMk id="14" creationId="{578E8509-F91C-C6D4-B71B-9B7CA211AFC2}"/>
          </ac:spMkLst>
        </pc:spChg>
      </pc:sldChg>
      <pc:sldChg chg="addSp delSp modSp new mod setBg modNotesTx">
        <pc:chgData name="Debbie Mahoney" userId="e337e759d33837c5" providerId="LiveId" clId="{B6578B96-7140-4036-90BE-1EEEE6F46F20}" dt="2024-05-27T09:40:38.942" v="7486" actId="1076"/>
        <pc:sldMkLst>
          <pc:docMk/>
          <pc:sldMk cId="1731991551" sldId="279"/>
        </pc:sldMkLst>
        <pc:spChg chg="del">
          <ac:chgData name="Debbie Mahoney" userId="e337e759d33837c5" providerId="LiveId" clId="{B6578B96-7140-4036-90BE-1EEEE6F46F20}" dt="2024-05-05T14:11:08.262" v="3104" actId="478"/>
          <ac:spMkLst>
            <pc:docMk/>
            <pc:sldMk cId="1731991551" sldId="279"/>
            <ac:spMk id="2" creationId="{2CE179D1-C58A-FE63-295C-6D7328664B31}"/>
          </ac:spMkLst>
        </pc:spChg>
        <pc:spChg chg="del">
          <ac:chgData name="Debbie Mahoney" userId="e337e759d33837c5" providerId="LiveId" clId="{B6578B96-7140-4036-90BE-1EEEE6F46F20}" dt="2024-05-05T14:11:11.480" v="3105" actId="478"/>
          <ac:spMkLst>
            <pc:docMk/>
            <pc:sldMk cId="1731991551" sldId="279"/>
            <ac:spMk id="3" creationId="{8EC2EB7A-00C0-02A4-1B8E-D40FB8A910BA}"/>
          </ac:spMkLst>
        </pc:spChg>
        <pc:spChg chg="add mod">
          <ac:chgData name="Debbie Mahoney" userId="e337e759d33837c5" providerId="LiveId" clId="{B6578B96-7140-4036-90BE-1EEEE6F46F20}" dt="2024-05-27T09:38:57.206" v="7476" actId="208"/>
          <ac:spMkLst>
            <pc:docMk/>
            <pc:sldMk cId="1731991551" sldId="279"/>
            <ac:spMk id="4" creationId="{73F4182E-4ECE-C827-3738-55710D404625}"/>
          </ac:spMkLst>
        </pc:spChg>
        <pc:spChg chg="add mod">
          <ac:chgData name="Debbie Mahoney" userId="e337e759d33837c5" providerId="LiveId" clId="{B6578B96-7140-4036-90BE-1EEEE6F46F20}" dt="2024-05-27T09:40:38.942" v="7486" actId="1076"/>
          <ac:spMkLst>
            <pc:docMk/>
            <pc:sldMk cId="1731991551" sldId="279"/>
            <ac:spMk id="6" creationId="{64E6CCD4-8289-DD1B-4127-88CC02A669FF}"/>
          </ac:spMkLst>
        </pc:spChg>
        <pc:spChg chg="add mod">
          <ac:chgData name="Debbie Mahoney" userId="e337e759d33837c5" providerId="LiveId" clId="{B6578B96-7140-4036-90BE-1EEEE6F46F20}" dt="2024-05-05T14:58:48.358" v="3454" actId="113"/>
          <ac:spMkLst>
            <pc:docMk/>
            <pc:sldMk cId="1731991551" sldId="279"/>
            <ac:spMk id="8" creationId="{EDFBAC69-D73E-6D32-5494-D89BAC361463}"/>
          </ac:spMkLst>
        </pc:spChg>
        <pc:spChg chg="add mod ord">
          <ac:chgData name="Debbie Mahoney" userId="e337e759d33837c5" providerId="LiveId" clId="{B6578B96-7140-4036-90BE-1EEEE6F46F20}" dt="2024-05-27T09:35:09.727" v="7447" actId="166"/>
          <ac:spMkLst>
            <pc:docMk/>
            <pc:sldMk cId="1731991551" sldId="279"/>
            <ac:spMk id="9" creationId="{5C4BD41E-E511-EC53-31D5-5E77BAE7B608}"/>
          </ac:spMkLst>
        </pc:spChg>
        <pc:spChg chg="add del mod">
          <ac:chgData name="Debbie Mahoney" userId="e337e759d33837c5" providerId="LiveId" clId="{B6578B96-7140-4036-90BE-1EEEE6F46F20}" dt="2024-05-05T14:20:28.646" v="3178" actId="478"/>
          <ac:spMkLst>
            <pc:docMk/>
            <pc:sldMk cId="1731991551" sldId="279"/>
            <ac:spMk id="11" creationId="{2D53BC14-2B05-12E7-F49C-867898CA0928}"/>
          </ac:spMkLst>
        </pc:spChg>
        <pc:spChg chg="add mod">
          <ac:chgData name="Debbie Mahoney" userId="e337e759d33837c5" providerId="LiveId" clId="{B6578B96-7140-4036-90BE-1EEEE6F46F20}" dt="2024-05-27T09:37:40.131" v="7457" actId="1076"/>
          <ac:spMkLst>
            <pc:docMk/>
            <pc:sldMk cId="1731991551" sldId="279"/>
            <ac:spMk id="13" creationId="{D3F9A108-03EC-7843-7B1A-1315E0942EFE}"/>
          </ac:spMkLst>
        </pc:spChg>
        <pc:spChg chg="add del">
          <ac:chgData name="Debbie Mahoney" userId="e337e759d33837c5" providerId="LiveId" clId="{B6578B96-7140-4036-90BE-1EEEE6F46F20}" dt="2024-05-05T14:13:55.016" v="3116" actId="26606"/>
          <ac:spMkLst>
            <pc:docMk/>
            <pc:sldMk cId="1731991551" sldId="279"/>
            <ac:spMk id="14" creationId="{B119B876-7CC6-4F37-A6BB-06DE54AA3EA1}"/>
          </ac:spMkLst>
        </pc:spChg>
        <pc:spChg chg="add mod ord">
          <ac:chgData name="Debbie Mahoney" userId="e337e759d33837c5" providerId="LiveId" clId="{B6578B96-7140-4036-90BE-1EEEE6F46F20}" dt="2024-05-27T09:35:04.850" v="7445" actId="166"/>
          <ac:spMkLst>
            <pc:docMk/>
            <pc:sldMk cId="1731991551" sldId="279"/>
            <ac:spMk id="15" creationId="{3D46325E-4D5F-3524-C60C-DE6816B452F4}"/>
          </ac:spMkLst>
        </pc:spChg>
        <pc:spChg chg="add del">
          <ac:chgData name="Debbie Mahoney" userId="e337e759d33837c5" providerId="LiveId" clId="{B6578B96-7140-4036-90BE-1EEEE6F46F20}" dt="2024-05-05T14:13:57.072" v="3118" actId="26606"/>
          <ac:spMkLst>
            <pc:docMk/>
            <pc:sldMk cId="1731991551" sldId="279"/>
            <ac:spMk id="20" creationId="{57E607C4-A0A1-44FA-981D-EA3B81396361}"/>
          </ac:spMkLst>
        </pc:spChg>
        <pc:spChg chg="add del">
          <ac:chgData name="Debbie Mahoney" userId="e337e759d33837c5" providerId="LiveId" clId="{B6578B96-7140-4036-90BE-1EEEE6F46F20}" dt="2024-05-05T14:14:03.755" v="3120" actId="26606"/>
          <ac:spMkLst>
            <pc:docMk/>
            <pc:sldMk cId="1731991551" sldId="279"/>
            <ac:spMk id="25" creationId="{40C1BC1E-153D-4DA3-87A4-314B61BC498D}"/>
          </ac:spMkLst>
        </pc:spChg>
        <pc:spChg chg="add del">
          <ac:chgData name="Debbie Mahoney" userId="e337e759d33837c5" providerId="LiveId" clId="{B6578B96-7140-4036-90BE-1EEEE6F46F20}" dt="2024-05-05T14:14:03.755" v="3120" actId="26606"/>
          <ac:spMkLst>
            <pc:docMk/>
            <pc:sldMk cId="1731991551" sldId="279"/>
            <ac:spMk id="26" creationId="{FB5A56C3-A6D4-4D92-8AE6-10218C0764F5}"/>
          </ac:spMkLst>
        </pc:spChg>
        <pc:spChg chg="add del">
          <ac:chgData name="Debbie Mahoney" userId="e337e759d33837c5" providerId="LiveId" clId="{B6578B96-7140-4036-90BE-1EEEE6F46F20}" dt="2024-05-05T14:14:07.404" v="3122" actId="26606"/>
          <ac:spMkLst>
            <pc:docMk/>
            <pc:sldMk cId="1731991551" sldId="279"/>
            <ac:spMk id="30" creationId="{8E754E6A-968A-45B6-8171-358D0D3B3D75}"/>
          </ac:spMkLst>
        </pc:spChg>
        <pc:spChg chg="add del">
          <ac:chgData name="Debbie Mahoney" userId="e337e759d33837c5" providerId="LiveId" clId="{B6578B96-7140-4036-90BE-1EEEE6F46F20}" dt="2024-05-05T14:14:07.404" v="3122" actId="26606"/>
          <ac:spMkLst>
            <pc:docMk/>
            <pc:sldMk cId="1731991551" sldId="279"/>
            <ac:spMk id="31" creationId="{8F7811FF-CEC1-485C-B47A-770850A00B41}"/>
          </ac:spMkLst>
        </pc:spChg>
        <pc:spChg chg="add del">
          <ac:chgData name="Debbie Mahoney" userId="e337e759d33837c5" providerId="LiveId" clId="{B6578B96-7140-4036-90BE-1EEEE6F46F20}" dt="2024-05-05T14:14:16.724" v="3126" actId="26606"/>
          <ac:spMkLst>
            <pc:docMk/>
            <pc:sldMk cId="1731991551" sldId="279"/>
            <ac:spMk id="38" creationId="{539A275D-5F88-49A5-9F03-AAFDAE89E485}"/>
          </ac:spMkLst>
        </pc:spChg>
        <pc:spChg chg="add del">
          <ac:chgData name="Debbie Mahoney" userId="e337e759d33837c5" providerId="LiveId" clId="{B6578B96-7140-4036-90BE-1EEEE6F46F20}" dt="2024-05-05T14:14:16.724" v="3126" actId="26606"/>
          <ac:spMkLst>
            <pc:docMk/>
            <pc:sldMk cId="1731991551" sldId="279"/>
            <ac:spMk id="39" creationId="{85B861DC-9E1D-4E16-9E52-BB9950BB4B93}"/>
          </ac:spMkLst>
        </pc:spChg>
        <pc:spChg chg="add del">
          <ac:chgData name="Debbie Mahoney" userId="e337e759d33837c5" providerId="LiveId" clId="{B6578B96-7140-4036-90BE-1EEEE6F46F20}" dt="2024-05-05T14:14:16.724" v="3126" actId="26606"/>
          <ac:spMkLst>
            <pc:docMk/>
            <pc:sldMk cId="1731991551" sldId="279"/>
            <ac:spMk id="40" creationId="{2BCC327B-86D9-48CD-8E5B-E3D942395689}"/>
          </ac:spMkLst>
        </pc:spChg>
        <pc:spChg chg="add">
          <ac:chgData name="Debbie Mahoney" userId="e337e759d33837c5" providerId="LiveId" clId="{B6578B96-7140-4036-90BE-1EEEE6F46F20}" dt="2024-05-05T14:14:16.756" v="3127" actId="26606"/>
          <ac:spMkLst>
            <pc:docMk/>
            <pc:sldMk cId="1731991551" sldId="279"/>
            <ac:spMk id="44" creationId="{57E607C4-A0A1-44FA-981D-EA3B81396361}"/>
          </ac:spMkLst>
        </pc:spChg>
        <pc:picChg chg="add mod ord">
          <ac:chgData name="Debbie Mahoney" userId="e337e759d33837c5" providerId="LiveId" clId="{B6578B96-7140-4036-90BE-1EEEE6F46F20}" dt="2024-05-27T09:37:36.466" v="7456" actId="1076"/>
          <ac:picMkLst>
            <pc:docMk/>
            <pc:sldMk cId="1731991551" sldId="279"/>
            <ac:picMk id="3" creationId="{85259C86-9C9D-AEE9-5429-110A2ADCF5C9}"/>
          </ac:picMkLst>
        </pc:picChg>
        <pc:picChg chg="add mod ord">
          <ac:chgData name="Debbie Mahoney" userId="e337e759d33837c5" providerId="LiveId" clId="{B6578B96-7140-4036-90BE-1EEEE6F46F20}" dt="2024-05-27T09:34:55.252" v="7443" actId="166"/>
          <ac:picMkLst>
            <pc:docMk/>
            <pc:sldMk cId="1731991551" sldId="279"/>
            <ac:picMk id="5" creationId="{7F5FE562-C773-A012-849E-78D2F2E39DB1}"/>
          </ac:picMkLst>
        </pc:picChg>
        <pc:picChg chg="add del mod">
          <ac:chgData name="Debbie Mahoney" userId="e337e759d33837c5" providerId="LiveId" clId="{B6578B96-7140-4036-90BE-1EEEE6F46F20}" dt="2024-05-05T14:13:44.608" v="3114" actId="21"/>
          <ac:picMkLst>
            <pc:docMk/>
            <pc:sldMk cId="1731991551" sldId="279"/>
            <ac:picMk id="7" creationId="{C75EE016-952C-28A9-2319-F5F9144850B4}"/>
          </ac:picMkLst>
        </pc:picChg>
        <pc:picChg chg="add del">
          <ac:chgData name="Debbie Mahoney" userId="e337e759d33837c5" providerId="LiveId" clId="{B6578B96-7140-4036-90BE-1EEEE6F46F20}" dt="2024-05-05T14:13:55.016" v="3116" actId="26606"/>
          <ac:picMkLst>
            <pc:docMk/>
            <pc:sldMk cId="1731991551" sldId="279"/>
            <ac:picMk id="10" creationId="{93274B0C-1CB3-4AA4-A183-20B7FE5DB1D2}"/>
          </ac:picMkLst>
        </pc:picChg>
        <pc:picChg chg="add del">
          <ac:chgData name="Debbie Mahoney" userId="e337e759d33837c5" providerId="LiveId" clId="{B6578B96-7140-4036-90BE-1EEEE6F46F20}" dt="2024-05-05T14:13:55.016" v="3116" actId="26606"/>
          <ac:picMkLst>
            <pc:docMk/>
            <pc:sldMk cId="1731991551" sldId="279"/>
            <ac:picMk id="12" creationId="{2E640319-3BB6-49BF-BAF4-D63FEC73E146}"/>
          </ac:picMkLst>
        </pc:picChg>
        <pc:picChg chg="add del">
          <ac:chgData name="Debbie Mahoney" userId="e337e759d33837c5" providerId="LiveId" clId="{B6578B96-7140-4036-90BE-1EEEE6F46F20}" dt="2024-05-05T14:13:55.016" v="3116" actId="26606"/>
          <ac:picMkLst>
            <pc:docMk/>
            <pc:sldMk cId="1731991551" sldId="279"/>
            <ac:picMk id="16" creationId="{E27D7242-B1BC-469A-BCD2-649B058B6451}"/>
          </ac:picMkLst>
        </pc:picChg>
        <pc:picChg chg="add del">
          <ac:chgData name="Debbie Mahoney" userId="e337e759d33837c5" providerId="LiveId" clId="{B6578B96-7140-4036-90BE-1EEEE6F46F20}" dt="2024-05-05T14:13:57.072" v="3118" actId="26606"/>
          <ac:picMkLst>
            <pc:docMk/>
            <pc:sldMk cId="1731991551" sldId="279"/>
            <ac:picMk id="18" creationId="{B1981535-B5AA-4E0C-ACE5-925CC19B20FE}"/>
          </ac:picMkLst>
        </pc:picChg>
        <pc:picChg chg="add del">
          <ac:chgData name="Debbie Mahoney" userId="e337e759d33837c5" providerId="LiveId" clId="{B6578B96-7140-4036-90BE-1EEEE6F46F20}" dt="2024-05-05T14:13:57.072" v="3118" actId="26606"/>
          <ac:picMkLst>
            <pc:docMk/>
            <pc:sldMk cId="1731991551" sldId="279"/>
            <ac:picMk id="19" creationId="{BF97D060-AA7E-4411-BA62-28BD1EBD55D6}"/>
          </ac:picMkLst>
        </pc:picChg>
        <pc:picChg chg="add del">
          <ac:chgData name="Debbie Mahoney" userId="e337e759d33837c5" providerId="LiveId" clId="{B6578B96-7140-4036-90BE-1EEEE6F46F20}" dt="2024-05-05T14:13:57.072" v="3118" actId="26606"/>
          <ac:picMkLst>
            <pc:docMk/>
            <pc:sldMk cId="1731991551" sldId="279"/>
            <ac:picMk id="21" creationId="{08D97526-B9D9-4257-B6A9-9D7988974929}"/>
          </ac:picMkLst>
        </pc:picChg>
        <pc:picChg chg="add del">
          <ac:chgData name="Debbie Mahoney" userId="e337e759d33837c5" providerId="LiveId" clId="{B6578B96-7140-4036-90BE-1EEEE6F46F20}" dt="2024-05-05T14:14:03.755" v="3120" actId="26606"/>
          <ac:picMkLst>
            <pc:docMk/>
            <pc:sldMk cId="1731991551" sldId="279"/>
            <ac:picMk id="23" creationId="{B1981535-B5AA-4E0C-ACE5-925CC19B20FE}"/>
          </ac:picMkLst>
        </pc:picChg>
        <pc:picChg chg="add del">
          <ac:chgData name="Debbie Mahoney" userId="e337e759d33837c5" providerId="LiveId" clId="{B6578B96-7140-4036-90BE-1EEEE6F46F20}" dt="2024-05-05T14:14:03.755" v="3120" actId="26606"/>
          <ac:picMkLst>
            <pc:docMk/>
            <pc:sldMk cId="1731991551" sldId="279"/>
            <ac:picMk id="24" creationId="{BF97D060-AA7E-4411-BA62-28BD1EBD55D6}"/>
          </ac:picMkLst>
        </pc:picChg>
        <pc:picChg chg="add del">
          <ac:chgData name="Debbie Mahoney" userId="e337e759d33837c5" providerId="LiveId" clId="{B6578B96-7140-4036-90BE-1EEEE6F46F20}" dt="2024-05-05T14:14:07.404" v="3122" actId="26606"/>
          <ac:picMkLst>
            <pc:docMk/>
            <pc:sldMk cId="1731991551" sldId="279"/>
            <ac:picMk id="28" creationId="{93274B0C-1CB3-4AA4-A183-20B7FE5DB1D2}"/>
          </ac:picMkLst>
        </pc:picChg>
        <pc:picChg chg="add del">
          <ac:chgData name="Debbie Mahoney" userId="e337e759d33837c5" providerId="LiveId" clId="{B6578B96-7140-4036-90BE-1EEEE6F46F20}" dt="2024-05-05T14:14:07.404" v="3122" actId="26606"/>
          <ac:picMkLst>
            <pc:docMk/>
            <pc:sldMk cId="1731991551" sldId="279"/>
            <ac:picMk id="29" creationId="{2E640319-3BB6-49BF-BAF4-D63FEC73E146}"/>
          </ac:picMkLst>
        </pc:picChg>
        <pc:picChg chg="add del">
          <ac:chgData name="Debbie Mahoney" userId="e337e759d33837c5" providerId="LiveId" clId="{B6578B96-7140-4036-90BE-1EEEE6F46F20}" dt="2024-05-05T14:14:11.455" v="3124" actId="26606"/>
          <ac:picMkLst>
            <pc:docMk/>
            <pc:sldMk cId="1731991551" sldId="279"/>
            <ac:picMk id="33" creationId="{93274B0C-1CB3-4AA4-A183-20B7FE5DB1D2}"/>
          </ac:picMkLst>
        </pc:picChg>
        <pc:picChg chg="add del">
          <ac:chgData name="Debbie Mahoney" userId="e337e759d33837c5" providerId="LiveId" clId="{B6578B96-7140-4036-90BE-1EEEE6F46F20}" dt="2024-05-05T14:14:11.455" v="3124" actId="26606"/>
          <ac:picMkLst>
            <pc:docMk/>
            <pc:sldMk cId="1731991551" sldId="279"/>
            <ac:picMk id="34" creationId="{2E640319-3BB6-49BF-BAF4-D63FEC73E146}"/>
          </ac:picMkLst>
        </pc:picChg>
        <pc:picChg chg="add del">
          <ac:chgData name="Debbie Mahoney" userId="e337e759d33837c5" providerId="LiveId" clId="{B6578B96-7140-4036-90BE-1EEEE6F46F20}" dt="2024-05-05T14:14:16.724" v="3126" actId="26606"/>
          <ac:picMkLst>
            <pc:docMk/>
            <pc:sldMk cId="1731991551" sldId="279"/>
            <ac:picMk id="36" creationId="{B1981535-B5AA-4E0C-ACE5-925CC19B20FE}"/>
          </ac:picMkLst>
        </pc:picChg>
        <pc:picChg chg="add del">
          <ac:chgData name="Debbie Mahoney" userId="e337e759d33837c5" providerId="LiveId" clId="{B6578B96-7140-4036-90BE-1EEEE6F46F20}" dt="2024-05-05T14:14:16.724" v="3126" actId="26606"/>
          <ac:picMkLst>
            <pc:docMk/>
            <pc:sldMk cId="1731991551" sldId="279"/>
            <ac:picMk id="37" creationId="{BF97D060-AA7E-4411-BA62-28BD1EBD55D6}"/>
          </ac:picMkLst>
        </pc:picChg>
        <pc:picChg chg="add">
          <ac:chgData name="Debbie Mahoney" userId="e337e759d33837c5" providerId="LiveId" clId="{B6578B96-7140-4036-90BE-1EEEE6F46F20}" dt="2024-05-05T14:14:16.756" v="3127" actId="26606"/>
          <ac:picMkLst>
            <pc:docMk/>
            <pc:sldMk cId="1731991551" sldId="279"/>
            <ac:picMk id="42" creationId="{B1981535-B5AA-4E0C-ACE5-925CC19B20FE}"/>
          </ac:picMkLst>
        </pc:picChg>
        <pc:picChg chg="add">
          <ac:chgData name="Debbie Mahoney" userId="e337e759d33837c5" providerId="LiveId" clId="{B6578B96-7140-4036-90BE-1EEEE6F46F20}" dt="2024-05-05T14:14:16.756" v="3127" actId="26606"/>
          <ac:picMkLst>
            <pc:docMk/>
            <pc:sldMk cId="1731991551" sldId="279"/>
            <ac:picMk id="43" creationId="{BF97D060-AA7E-4411-BA62-28BD1EBD55D6}"/>
          </ac:picMkLst>
        </pc:picChg>
        <pc:picChg chg="add del mod">
          <ac:chgData name="Debbie Mahoney" userId="e337e759d33837c5" providerId="LiveId" clId="{B6578B96-7140-4036-90BE-1EEEE6F46F20}" dt="2024-05-27T09:33:07.478" v="7427" actId="478"/>
          <ac:picMkLst>
            <pc:docMk/>
            <pc:sldMk cId="1731991551" sldId="279"/>
            <ac:picMk id="1026" creationId="{FEA24061-D1F1-D632-C288-76234C750122}"/>
          </ac:picMkLst>
        </pc:picChg>
      </pc:sldChg>
      <pc:sldChg chg="addSp delSp modSp new mod setBg modNotesTx">
        <pc:chgData name="Debbie Mahoney" userId="e337e759d33837c5" providerId="LiveId" clId="{B6578B96-7140-4036-90BE-1EEEE6F46F20}" dt="2024-05-27T18:52:25.105" v="15427" actId="20577"/>
        <pc:sldMkLst>
          <pc:docMk/>
          <pc:sldMk cId="293962391" sldId="280"/>
        </pc:sldMkLst>
        <pc:spChg chg="del">
          <ac:chgData name="Debbie Mahoney" userId="e337e759d33837c5" providerId="LiveId" clId="{B6578B96-7140-4036-90BE-1EEEE6F46F20}" dt="2024-05-05T14:36:18.672" v="3187" actId="478"/>
          <ac:spMkLst>
            <pc:docMk/>
            <pc:sldMk cId="293962391" sldId="280"/>
            <ac:spMk id="2" creationId="{956A97C6-F087-F0A5-0545-ECDCF4264214}"/>
          </ac:spMkLst>
        </pc:spChg>
        <pc:spChg chg="del">
          <ac:chgData name="Debbie Mahoney" userId="e337e759d33837c5" providerId="LiveId" clId="{B6578B96-7140-4036-90BE-1EEEE6F46F20}" dt="2024-05-05T14:36:20.710" v="3188" actId="478"/>
          <ac:spMkLst>
            <pc:docMk/>
            <pc:sldMk cId="293962391" sldId="280"/>
            <ac:spMk id="3" creationId="{B8B3ED35-A693-F17D-C889-49DB5C3ECDC2}"/>
          </ac:spMkLst>
        </pc:spChg>
        <pc:spChg chg="add del mod ord">
          <ac:chgData name="Debbie Mahoney" userId="e337e759d33837c5" providerId="LiveId" clId="{B6578B96-7140-4036-90BE-1EEEE6F46F20}" dt="2024-05-05T14:54:49.152" v="3249" actId="478"/>
          <ac:spMkLst>
            <pc:docMk/>
            <pc:sldMk cId="293962391" sldId="280"/>
            <ac:spMk id="4" creationId="{198A4982-5299-026F-9B32-37F9A1D55816}"/>
          </ac:spMkLst>
        </pc:spChg>
        <pc:spChg chg="add del mod">
          <ac:chgData name="Debbie Mahoney" userId="e337e759d33837c5" providerId="LiveId" clId="{B6578B96-7140-4036-90BE-1EEEE6F46F20}" dt="2024-05-05T15:16:04.480" v="3740" actId="478"/>
          <ac:spMkLst>
            <pc:docMk/>
            <pc:sldMk cId="293962391" sldId="280"/>
            <ac:spMk id="9" creationId="{70FF09E6-FB2C-70C8-8672-757278CDF479}"/>
          </ac:spMkLst>
        </pc:spChg>
        <pc:spChg chg="add del mod">
          <ac:chgData name="Debbie Mahoney" userId="e337e759d33837c5" providerId="LiveId" clId="{B6578B96-7140-4036-90BE-1EEEE6F46F20}" dt="2024-05-05T15:17:18.653" v="3856" actId="478"/>
          <ac:spMkLst>
            <pc:docMk/>
            <pc:sldMk cId="293962391" sldId="280"/>
            <ac:spMk id="10" creationId="{31A74E15-B470-954F-337C-A2610824B7C1}"/>
          </ac:spMkLst>
        </pc:spChg>
        <pc:spChg chg="add del">
          <ac:chgData name="Debbie Mahoney" userId="e337e759d33837c5" providerId="LiveId" clId="{B6578B96-7140-4036-90BE-1EEEE6F46F20}" dt="2024-05-05T14:52:07.059" v="3195" actId="26606"/>
          <ac:spMkLst>
            <pc:docMk/>
            <pc:sldMk cId="293962391" sldId="280"/>
            <ac:spMk id="11" creationId="{4D4DD4CF-9732-4771-98FE-77886DC915F2}"/>
          </ac:spMkLst>
        </pc:spChg>
        <pc:spChg chg="add mod">
          <ac:chgData name="Debbie Mahoney" userId="e337e759d33837c5" providerId="LiveId" clId="{B6578B96-7140-4036-90BE-1EEEE6F46F20}" dt="2024-05-27T18:49:56.264" v="15185" actId="20577"/>
          <ac:spMkLst>
            <pc:docMk/>
            <pc:sldMk cId="293962391" sldId="280"/>
            <ac:spMk id="12" creationId="{592DDF4A-6A38-D933-AEAE-553446B63541}"/>
          </ac:spMkLst>
        </pc:spChg>
        <pc:spChg chg="add mod">
          <ac:chgData name="Debbie Mahoney" userId="e337e759d33837c5" providerId="LiveId" clId="{B6578B96-7140-4036-90BE-1EEEE6F46F20}" dt="2024-05-27T18:49:27.962" v="15182" actId="20577"/>
          <ac:spMkLst>
            <pc:docMk/>
            <pc:sldMk cId="293962391" sldId="280"/>
            <ac:spMk id="14" creationId="{2EE7E693-158A-0E4B-B4CE-1E0967269863}"/>
          </ac:spMkLst>
        </pc:spChg>
        <pc:spChg chg="add del">
          <ac:chgData name="Debbie Mahoney" userId="e337e759d33837c5" providerId="LiveId" clId="{B6578B96-7140-4036-90BE-1EEEE6F46F20}" dt="2024-05-05T14:52:07.059" v="3195" actId="26606"/>
          <ac:spMkLst>
            <pc:docMk/>
            <pc:sldMk cId="293962391" sldId="280"/>
            <ac:spMk id="15" creationId="{A2861A9C-C970-4FFE-B67C-222B6F573287}"/>
          </ac:spMkLst>
        </pc:spChg>
        <pc:spChg chg="add del">
          <ac:chgData name="Debbie Mahoney" userId="e337e759d33837c5" providerId="LiveId" clId="{B6578B96-7140-4036-90BE-1EEEE6F46F20}" dt="2024-05-05T14:52:10.654" v="3197" actId="26606"/>
          <ac:spMkLst>
            <pc:docMk/>
            <pc:sldMk cId="293962391" sldId="280"/>
            <ac:spMk id="19" creationId="{4D4DD4CF-9732-4771-98FE-77886DC915F2}"/>
          </ac:spMkLst>
        </pc:spChg>
        <pc:spChg chg="add del">
          <ac:chgData name="Debbie Mahoney" userId="e337e759d33837c5" providerId="LiveId" clId="{B6578B96-7140-4036-90BE-1EEEE6F46F20}" dt="2024-05-05T14:52:10.654" v="3197" actId="26606"/>
          <ac:spMkLst>
            <pc:docMk/>
            <pc:sldMk cId="293962391" sldId="280"/>
            <ac:spMk id="20" creationId="{A2861A9C-C970-4FFE-B67C-222B6F573287}"/>
          </ac:spMkLst>
        </pc:spChg>
        <pc:spChg chg="add del">
          <ac:chgData name="Debbie Mahoney" userId="e337e759d33837c5" providerId="LiveId" clId="{B6578B96-7140-4036-90BE-1EEEE6F46F20}" dt="2024-05-05T14:52:12.908" v="3199" actId="26606"/>
          <ac:spMkLst>
            <pc:docMk/>
            <pc:sldMk cId="293962391" sldId="280"/>
            <ac:spMk id="23" creationId="{DC3B8C6B-63CA-4384-8059-2036BE520277}"/>
          </ac:spMkLst>
        </pc:spChg>
        <pc:spChg chg="add del">
          <ac:chgData name="Debbie Mahoney" userId="e337e759d33837c5" providerId="LiveId" clId="{B6578B96-7140-4036-90BE-1EEEE6F46F20}" dt="2024-05-05T14:52:12.908" v="3199" actId="26606"/>
          <ac:spMkLst>
            <pc:docMk/>
            <pc:sldMk cId="293962391" sldId="280"/>
            <ac:spMk id="24" creationId="{C71B03AA-C0EB-4104-84F8-E1AB8BFBEF60}"/>
          </ac:spMkLst>
        </pc:spChg>
        <pc:spChg chg="add del">
          <ac:chgData name="Debbie Mahoney" userId="e337e759d33837c5" providerId="LiveId" clId="{B6578B96-7140-4036-90BE-1EEEE6F46F20}" dt="2024-05-05T14:52:16.404" v="3201" actId="26606"/>
          <ac:spMkLst>
            <pc:docMk/>
            <pc:sldMk cId="293962391" sldId="280"/>
            <ac:spMk id="27" creationId="{48FE65CB-EFD8-497D-A30A-093E20EACB05}"/>
          </ac:spMkLst>
        </pc:spChg>
        <pc:spChg chg="add del">
          <ac:chgData name="Debbie Mahoney" userId="e337e759d33837c5" providerId="LiveId" clId="{B6578B96-7140-4036-90BE-1EEEE6F46F20}" dt="2024-05-05T14:52:18.795" v="3203" actId="26606"/>
          <ac:spMkLst>
            <pc:docMk/>
            <pc:sldMk cId="293962391" sldId="280"/>
            <ac:spMk id="30" creationId="{48FE65CB-EFD8-497D-A30A-093E20EACB05}"/>
          </ac:spMkLst>
        </pc:spChg>
        <pc:spChg chg="add del">
          <ac:chgData name="Debbie Mahoney" userId="e337e759d33837c5" providerId="LiveId" clId="{B6578B96-7140-4036-90BE-1EEEE6F46F20}" dt="2024-05-05T14:52:30.545" v="3205" actId="26606"/>
          <ac:spMkLst>
            <pc:docMk/>
            <pc:sldMk cId="293962391" sldId="280"/>
            <ac:spMk id="33" creationId="{48FE65CB-EFD8-497D-A30A-093E20EACB05}"/>
          </ac:spMkLst>
        </pc:spChg>
        <pc:spChg chg="add del">
          <ac:chgData name="Debbie Mahoney" userId="e337e759d33837c5" providerId="LiveId" clId="{B6578B96-7140-4036-90BE-1EEEE6F46F20}" dt="2024-05-05T14:53:17.639" v="3218" actId="26606"/>
          <ac:spMkLst>
            <pc:docMk/>
            <pc:sldMk cId="293962391" sldId="280"/>
            <ac:spMk id="36" creationId="{4D4DD4CF-9732-4771-98FE-77886DC915F2}"/>
          </ac:spMkLst>
        </pc:spChg>
        <pc:spChg chg="add del">
          <ac:chgData name="Debbie Mahoney" userId="e337e759d33837c5" providerId="LiveId" clId="{B6578B96-7140-4036-90BE-1EEEE6F46F20}" dt="2024-05-05T14:53:17.639" v="3218" actId="26606"/>
          <ac:spMkLst>
            <pc:docMk/>
            <pc:sldMk cId="293962391" sldId="280"/>
            <ac:spMk id="38" creationId="{A2861A9C-C970-4FFE-B67C-222B6F573287}"/>
          </ac:spMkLst>
        </pc:spChg>
        <pc:spChg chg="add del">
          <ac:chgData name="Debbie Mahoney" userId="e337e759d33837c5" providerId="LiveId" clId="{B6578B96-7140-4036-90BE-1EEEE6F46F20}" dt="2024-05-05T14:53:13.170" v="3213" actId="26606"/>
          <ac:spMkLst>
            <pc:docMk/>
            <pc:sldMk cId="293962391" sldId="280"/>
            <ac:spMk id="44" creationId="{48FE65CB-EFD8-497D-A30A-093E20EACB05}"/>
          </ac:spMkLst>
        </pc:spChg>
        <pc:spChg chg="add del">
          <ac:chgData name="Debbie Mahoney" userId="e337e759d33837c5" providerId="LiveId" clId="{B6578B96-7140-4036-90BE-1EEEE6F46F20}" dt="2024-05-05T14:53:15.607" v="3215" actId="26606"/>
          <ac:spMkLst>
            <pc:docMk/>
            <pc:sldMk cId="293962391" sldId="280"/>
            <ac:spMk id="49" creationId="{4D4DD4CF-9732-4771-98FE-77886DC915F2}"/>
          </ac:spMkLst>
        </pc:spChg>
        <pc:spChg chg="add del">
          <ac:chgData name="Debbie Mahoney" userId="e337e759d33837c5" providerId="LiveId" clId="{B6578B96-7140-4036-90BE-1EEEE6F46F20}" dt="2024-05-05T14:53:15.607" v="3215" actId="26606"/>
          <ac:spMkLst>
            <pc:docMk/>
            <pc:sldMk cId="293962391" sldId="280"/>
            <ac:spMk id="50" creationId="{A2861A9C-C970-4FFE-B67C-222B6F573287}"/>
          </ac:spMkLst>
        </pc:spChg>
        <pc:spChg chg="add del">
          <ac:chgData name="Debbie Mahoney" userId="e337e759d33837c5" providerId="LiveId" clId="{B6578B96-7140-4036-90BE-1EEEE6F46F20}" dt="2024-05-05T14:53:17.623" v="3217" actId="26606"/>
          <ac:spMkLst>
            <pc:docMk/>
            <pc:sldMk cId="293962391" sldId="280"/>
            <ac:spMk id="52" creationId="{4D4DD4CF-9732-4771-98FE-77886DC915F2}"/>
          </ac:spMkLst>
        </pc:spChg>
        <pc:spChg chg="add del">
          <ac:chgData name="Debbie Mahoney" userId="e337e759d33837c5" providerId="LiveId" clId="{B6578B96-7140-4036-90BE-1EEEE6F46F20}" dt="2024-05-05T14:53:17.623" v="3217" actId="26606"/>
          <ac:spMkLst>
            <pc:docMk/>
            <pc:sldMk cId="293962391" sldId="280"/>
            <ac:spMk id="54" creationId="{A2861A9C-C970-4FFE-B67C-222B6F573287}"/>
          </ac:spMkLst>
        </pc:spChg>
        <pc:spChg chg="add">
          <ac:chgData name="Debbie Mahoney" userId="e337e759d33837c5" providerId="LiveId" clId="{B6578B96-7140-4036-90BE-1EEEE6F46F20}" dt="2024-05-05T14:53:17.639" v="3218" actId="26606"/>
          <ac:spMkLst>
            <pc:docMk/>
            <pc:sldMk cId="293962391" sldId="280"/>
            <ac:spMk id="57" creationId="{48FE65CB-EFD8-497D-A30A-093E20EACB05}"/>
          </ac:spMkLst>
        </pc:spChg>
        <pc:picChg chg="add del mod">
          <ac:chgData name="Debbie Mahoney" userId="e337e759d33837c5" providerId="LiveId" clId="{B6578B96-7140-4036-90BE-1EEEE6F46F20}" dt="2024-05-05T14:52:53.587" v="3208" actId="478"/>
          <ac:picMkLst>
            <pc:docMk/>
            <pc:sldMk cId="293962391" sldId="280"/>
            <ac:picMk id="6" creationId="{5255521B-A88A-6A0E-AD60-3FC7E9D15852}"/>
          </ac:picMkLst>
        </pc:picChg>
        <pc:picChg chg="add mod">
          <ac:chgData name="Debbie Mahoney" userId="e337e759d33837c5" providerId="LiveId" clId="{B6578B96-7140-4036-90BE-1EEEE6F46F20}" dt="2024-05-05T15:18:10.871" v="3862" actId="1076"/>
          <ac:picMkLst>
            <pc:docMk/>
            <pc:sldMk cId="293962391" sldId="280"/>
            <ac:picMk id="8" creationId="{6D693715-81AD-1939-3949-A0197CDFF4B3}"/>
          </ac:picMkLst>
        </pc:picChg>
        <pc:picChg chg="add del">
          <ac:chgData name="Debbie Mahoney" userId="e337e759d33837c5" providerId="LiveId" clId="{B6578B96-7140-4036-90BE-1EEEE6F46F20}" dt="2024-05-05T14:52:07.059" v="3195" actId="26606"/>
          <ac:picMkLst>
            <pc:docMk/>
            <pc:sldMk cId="293962391" sldId="280"/>
            <ac:picMk id="13" creationId="{0917E639-5738-4605-929E-1222198314AD}"/>
          </ac:picMkLst>
        </pc:picChg>
        <pc:picChg chg="add del">
          <ac:chgData name="Debbie Mahoney" userId="e337e759d33837c5" providerId="LiveId" clId="{B6578B96-7140-4036-90BE-1EEEE6F46F20}" dt="2024-05-05T14:52:07.059" v="3195" actId="26606"/>
          <ac:picMkLst>
            <pc:docMk/>
            <pc:sldMk cId="293962391" sldId="280"/>
            <ac:picMk id="17" creationId="{D2FDF82E-EBD8-4EC5-AD10-CD9E70EE85CF}"/>
          </ac:picMkLst>
        </pc:picChg>
        <pc:picChg chg="add del">
          <ac:chgData name="Debbie Mahoney" userId="e337e759d33837c5" providerId="LiveId" clId="{B6578B96-7140-4036-90BE-1EEEE6F46F20}" dt="2024-05-05T14:52:10.654" v="3197" actId="26606"/>
          <ac:picMkLst>
            <pc:docMk/>
            <pc:sldMk cId="293962391" sldId="280"/>
            <ac:picMk id="21" creationId="{D2FDF82E-EBD8-4EC5-AD10-CD9E70EE85CF}"/>
          </ac:picMkLst>
        </pc:picChg>
        <pc:picChg chg="add del">
          <ac:chgData name="Debbie Mahoney" userId="e337e759d33837c5" providerId="LiveId" clId="{B6578B96-7140-4036-90BE-1EEEE6F46F20}" dt="2024-05-05T14:52:12.908" v="3199" actId="26606"/>
          <ac:picMkLst>
            <pc:docMk/>
            <pc:sldMk cId="293962391" sldId="280"/>
            <ac:picMk id="25" creationId="{09C2B723-6C2F-49DE-A429-50BDFD1ADB45}"/>
          </ac:picMkLst>
        </pc:picChg>
        <pc:picChg chg="add del">
          <ac:chgData name="Debbie Mahoney" userId="e337e759d33837c5" providerId="LiveId" clId="{B6578B96-7140-4036-90BE-1EEEE6F46F20}" dt="2024-05-05T14:52:16.404" v="3201" actId="26606"/>
          <ac:picMkLst>
            <pc:docMk/>
            <pc:sldMk cId="293962391" sldId="280"/>
            <ac:picMk id="28" creationId="{E3265C2A-0A58-43AD-A406-8F4478E28758}"/>
          </ac:picMkLst>
        </pc:picChg>
        <pc:picChg chg="add del">
          <ac:chgData name="Debbie Mahoney" userId="e337e759d33837c5" providerId="LiveId" clId="{B6578B96-7140-4036-90BE-1EEEE6F46F20}" dt="2024-05-05T14:52:18.795" v="3203" actId="26606"/>
          <ac:picMkLst>
            <pc:docMk/>
            <pc:sldMk cId="293962391" sldId="280"/>
            <ac:picMk id="31" creationId="{E3265C2A-0A58-43AD-A406-8F4478E28758}"/>
          </ac:picMkLst>
        </pc:picChg>
        <pc:picChg chg="add del">
          <ac:chgData name="Debbie Mahoney" userId="e337e759d33837c5" providerId="LiveId" clId="{B6578B96-7140-4036-90BE-1EEEE6F46F20}" dt="2024-05-05T14:52:30.545" v="3205" actId="26606"/>
          <ac:picMkLst>
            <pc:docMk/>
            <pc:sldMk cId="293962391" sldId="280"/>
            <ac:picMk id="34" creationId="{00E374F5-52B2-4260-8B1C-54237931F069}"/>
          </ac:picMkLst>
        </pc:picChg>
        <pc:picChg chg="add del">
          <ac:chgData name="Debbie Mahoney" userId="e337e759d33837c5" providerId="LiveId" clId="{B6578B96-7140-4036-90BE-1EEEE6F46F20}" dt="2024-05-05T14:53:17.639" v="3218" actId="26606"/>
          <ac:picMkLst>
            <pc:docMk/>
            <pc:sldMk cId="293962391" sldId="280"/>
            <ac:picMk id="37" creationId="{0917E639-5738-4605-929E-1222198314AD}"/>
          </ac:picMkLst>
        </pc:picChg>
        <pc:picChg chg="add del">
          <ac:chgData name="Debbie Mahoney" userId="e337e759d33837c5" providerId="LiveId" clId="{B6578B96-7140-4036-90BE-1EEEE6F46F20}" dt="2024-05-05T14:53:17.639" v="3218" actId="26606"/>
          <ac:picMkLst>
            <pc:docMk/>
            <pc:sldMk cId="293962391" sldId="280"/>
            <ac:picMk id="39" creationId="{D2FDF82E-EBD8-4EC5-AD10-CD9E70EE85CF}"/>
          </ac:picMkLst>
        </pc:picChg>
        <pc:picChg chg="add del">
          <ac:chgData name="Debbie Mahoney" userId="e337e759d33837c5" providerId="LiveId" clId="{B6578B96-7140-4036-90BE-1EEEE6F46F20}" dt="2024-05-05T14:53:13.170" v="3213" actId="26606"/>
          <ac:picMkLst>
            <pc:docMk/>
            <pc:sldMk cId="293962391" sldId="280"/>
            <ac:picMk id="46" creationId="{00E374F5-52B2-4260-8B1C-54237931F069}"/>
          </ac:picMkLst>
        </pc:picChg>
        <pc:picChg chg="add del">
          <ac:chgData name="Debbie Mahoney" userId="e337e759d33837c5" providerId="LiveId" clId="{B6578B96-7140-4036-90BE-1EEEE6F46F20}" dt="2024-05-05T14:53:15.607" v="3215" actId="26606"/>
          <ac:picMkLst>
            <pc:docMk/>
            <pc:sldMk cId="293962391" sldId="280"/>
            <ac:picMk id="48" creationId="{D2FDF82E-EBD8-4EC5-AD10-CD9E70EE85CF}"/>
          </ac:picMkLst>
        </pc:picChg>
        <pc:picChg chg="add del">
          <ac:chgData name="Debbie Mahoney" userId="e337e759d33837c5" providerId="LiveId" clId="{B6578B96-7140-4036-90BE-1EEEE6F46F20}" dt="2024-05-05T14:53:17.623" v="3217" actId="26606"/>
          <ac:picMkLst>
            <pc:docMk/>
            <pc:sldMk cId="293962391" sldId="280"/>
            <ac:picMk id="53" creationId="{0917E639-5738-4605-929E-1222198314AD}"/>
          </ac:picMkLst>
        </pc:picChg>
        <pc:picChg chg="add del">
          <ac:chgData name="Debbie Mahoney" userId="e337e759d33837c5" providerId="LiveId" clId="{B6578B96-7140-4036-90BE-1EEEE6F46F20}" dt="2024-05-05T14:53:17.623" v="3217" actId="26606"/>
          <ac:picMkLst>
            <pc:docMk/>
            <pc:sldMk cId="293962391" sldId="280"/>
            <ac:picMk id="55" creationId="{D2FDF82E-EBD8-4EC5-AD10-CD9E70EE85CF}"/>
          </ac:picMkLst>
        </pc:picChg>
        <pc:picChg chg="add">
          <ac:chgData name="Debbie Mahoney" userId="e337e759d33837c5" providerId="LiveId" clId="{B6578B96-7140-4036-90BE-1EEEE6F46F20}" dt="2024-05-05T14:53:17.639" v="3218" actId="26606"/>
          <ac:picMkLst>
            <pc:docMk/>
            <pc:sldMk cId="293962391" sldId="280"/>
            <ac:picMk id="58" creationId="{00E374F5-52B2-4260-8B1C-54237931F069}"/>
          </ac:picMkLst>
        </pc:picChg>
      </pc:sldChg>
      <pc:sldChg chg="addSp delSp modSp new mod setBg setClrOvrMap modNotesTx">
        <pc:chgData name="Debbie Mahoney" userId="e337e759d33837c5" providerId="LiveId" clId="{B6578B96-7140-4036-90BE-1EEEE6F46F20}" dt="2024-05-27T18:55:59.979" v="15947" actId="20577"/>
        <pc:sldMkLst>
          <pc:docMk/>
          <pc:sldMk cId="1781674110" sldId="281"/>
        </pc:sldMkLst>
        <pc:spChg chg="del">
          <ac:chgData name="Debbie Mahoney" userId="e337e759d33837c5" providerId="LiveId" clId="{B6578B96-7140-4036-90BE-1EEEE6F46F20}" dt="2024-05-05T14:59:04.983" v="3456" actId="478"/>
          <ac:spMkLst>
            <pc:docMk/>
            <pc:sldMk cId="1781674110" sldId="281"/>
            <ac:spMk id="2" creationId="{1F11155C-9E1A-351F-6E65-AEA461E30264}"/>
          </ac:spMkLst>
        </pc:spChg>
        <pc:spChg chg="del">
          <ac:chgData name="Debbie Mahoney" userId="e337e759d33837c5" providerId="LiveId" clId="{B6578B96-7140-4036-90BE-1EEEE6F46F20}" dt="2024-05-05T14:59:10.386" v="3457" actId="478"/>
          <ac:spMkLst>
            <pc:docMk/>
            <pc:sldMk cId="1781674110" sldId="281"/>
            <ac:spMk id="3" creationId="{55E697BA-7EA2-63C1-C971-E07FD52DDFD1}"/>
          </ac:spMkLst>
        </pc:spChg>
        <pc:spChg chg="add mod">
          <ac:chgData name="Debbie Mahoney" userId="e337e759d33837c5" providerId="LiveId" clId="{B6578B96-7140-4036-90BE-1EEEE6F46F20}" dt="2024-05-05T15:06:07.846" v="3683" actId="14861"/>
          <ac:spMkLst>
            <pc:docMk/>
            <pc:sldMk cId="1781674110" sldId="281"/>
            <ac:spMk id="6" creationId="{FF4497D3-493C-5C4C-42FB-56345401EA6A}"/>
          </ac:spMkLst>
        </pc:spChg>
        <pc:spChg chg="add del mod">
          <ac:chgData name="Debbie Mahoney" userId="e337e759d33837c5" providerId="LiveId" clId="{B6578B96-7140-4036-90BE-1EEEE6F46F20}" dt="2024-05-05T15:35:42.768" v="4736" actId="478"/>
          <ac:spMkLst>
            <pc:docMk/>
            <pc:sldMk cId="1781674110" sldId="281"/>
            <ac:spMk id="7" creationId="{8AD6D06D-D571-B4FC-0491-193D27E8B6C7}"/>
          </ac:spMkLst>
        </pc:spChg>
        <pc:spChg chg="add mod">
          <ac:chgData name="Debbie Mahoney" userId="e337e759d33837c5" providerId="LiveId" clId="{B6578B96-7140-4036-90BE-1EEEE6F46F20}" dt="2024-05-05T15:37:17.940" v="4758" actId="1076"/>
          <ac:spMkLst>
            <pc:docMk/>
            <pc:sldMk cId="1781674110" sldId="281"/>
            <ac:spMk id="8" creationId="{7FDD16F9-2BC5-11E9-8C88-B99D24C91713}"/>
          </ac:spMkLst>
        </pc:spChg>
        <pc:spChg chg="add del">
          <ac:chgData name="Debbie Mahoney" userId="e337e759d33837c5" providerId="LiveId" clId="{B6578B96-7140-4036-90BE-1EEEE6F46F20}" dt="2024-05-05T15:00:23.838" v="3462" actId="26606"/>
          <ac:spMkLst>
            <pc:docMk/>
            <pc:sldMk cId="1781674110" sldId="281"/>
            <ac:spMk id="14" creationId="{DDDE267B-E820-4910-868D-BA40CFB936D7}"/>
          </ac:spMkLst>
        </pc:spChg>
        <pc:spChg chg="add del">
          <ac:chgData name="Debbie Mahoney" userId="e337e759d33837c5" providerId="LiveId" clId="{B6578B96-7140-4036-90BE-1EEEE6F46F20}" dt="2024-05-05T15:00:30.792" v="3466" actId="26606"/>
          <ac:spMkLst>
            <pc:docMk/>
            <pc:sldMk cId="1781674110" sldId="281"/>
            <ac:spMk id="23" creationId="{5BECDBB2-914C-44DE-B171-6F7946196F54}"/>
          </ac:spMkLst>
        </pc:spChg>
        <pc:spChg chg="add del">
          <ac:chgData name="Debbie Mahoney" userId="e337e759d33837c5" providerId="LiveId" clId="{B6578B96-7140-4036-90BE-1EEEE6F46F20}" dt="2024-05-05T15:00:33.433" v="3468" actId="26606"/>
          <ac:spMkLst>
            <pc:docMk/>
            <pc:sldMk cId="1781674110" sldId="281"/>
            <ac:spMk id="29" creationId="{40C1BC1E-153D-4DA3-87A4-314B61BC498D}"/>
          </ac:spMkLst>
        </pc:spChg>
        <pc:spChg chg="add del">
          <ac:chgData name="Debbie Mahoney" userId="e337e759d33837c5" providerId="LiveId" clId="{B6578B96-7140-4036-90BE-1EEEE6F46F20}" dt="2024-05-05T15:00:33.433" v="3468" actId="26606"/>
          <ac:spMkLst>
            <pc:docMk/>
            <pc:sldMk cId="1781674110" sldId="281"/>
            <ac:spMk id="30" creationId="{FB5A56C3-A6D4-4D92-8AE6-10218C0764F5}"/>
          </ac:spMkLst>
        </pc:spChg>
        <pc:spChg chg="add del">
          <ac:chgData name="Debbie Mahoney" userId="e337e759d33837c5" providerId="LiveId" clId="{B6578B96-7140-4036-90BE-1EEEE6F46F20}" dt="2024-05-05T15:00:45.263" v="3470" actId="26606"/>
          <ac:spMkLst>
            <pc:docMk/>
            <pc:sldMk cId="1781674110" sldId="281"/>
            <ac:spMk id="34" creationId="{57E607C4-A0A1-44FA-981D-EA3B81396361}"/>
          </ac:spMkLst>
        </pc:spChg>
        <pc:spChg chg="add del">
          <ac:chgData name="Debbie Mahoney" userId="e337e759d33837c5" providerId="LiveId" clId="{B6578B96-7140-4036-90BE-1EEEE6F46F20}" dt="2024-05-05T15:00:46.931" v="3472" actId="26606"/>
          <ac:spMkLst>
            <pc:docMk/>
            <pc:sldMk cId="1781674110" sldId="281"/>
            <ac:spMk id="39" creationId="{DDDE267B-E820-4910-868D-BA40CFB936D7}"/>
          </ac:spMkLst>
        </pc:spChg>
        <pc:picChg chg="add mod">
          <ac:chgData name="Debbie Mahoney" userId="e337e759d33837c5" providerId="LiveId" clId="{B6578B96-7140-4036-90BE-1EEEE6F46F20}" dt="2024-05-05T15:06:48.062" v="3686" actId="2085"/>
          <ac:picMkLst>
            <pc:docMk/>
            <pc:sldMk cId="1781674110" sldId="281"/>
            <ac:picMk id="5" creationId="{0CCD978F-24FE-CA77-D2F4-92B4DCB85BFF}"/>
          </ac:picMkLst>
        </pc:picChg>
        <pc:picChg chg="add del">
          <ac:chgData name="Debbie Mahoney" userId="e337e759d33837c5" providerId="LiveId" clId="{B6578B96-7140-4036-90BE-1EEEE6F46F20}" dt="2024-05-05T15:00:23.838" v="3462" actId="26606"/>
          <ac:picMkLst>
            <pc:docMk/>
            <pc:sldMk cId="1781674110" sldId="281"/>
            <ac:picMk id="10" creationId="{B1981535-B5AA-4E0C-ACE5-925CC19B20FE}"/>
          </ac:picMkLst>
        </pc:picChg>
        <pc:picChg chg="add del">
          <ac:chgData name="Debbie Mahoney" userId="e337e759d33837c5" providerId="LiveId" clId="{B6578B96-7140-4036-90BE-1EEEE6F46F20}" dt="2024-05-05T15:00:23.838" v="3462" actId="26606"/>
          <ac:picMkLst>
            <pc:docMk/>
            <pc:sldMk cId="1781674110" sldId="281"/>
            <ac:picMk id="12" creationId="{BF97D060-AA7E-4411-BA62-28BD1EBD55D6}"/>
          </ac:picMkLst>
        </pc:picChg>
        <pc:picChg chg="add del">
          <ac:chgData name="Debbie Mahoney" userId="e337e759d33837c5" providerId="LiveId" clId="{B6578B96-7140-4036-90BE-1EEEE6F46F20}" dt="2024-05-05T15:00:23.838" v="3462" actId="26606"/>
          <ac:picMkLst>
            <pc:docMk/>
            <pc:sldMk cId="1781674110" sldId="281"/>
            <ac:picMk id="16" creationId="{FF3E25D7-C2F8-445D-AA42-C1163028DA68}"/>
          </ac:picMkLst>
        </pc:picChg>
        <pc:picChg chg="add del">
          <ac:chgData name="Debbie Mahoney" userId="e337e759d33837c5" providerId="LiveId" clId="{B6578B96-7140-4036-90BE-1EEEE6F46F20}" dt="2024-05-05T15:00:28.901" v="3464" actId="26606"/>
          <ac:picMkLst>
            <pc:docMk/>
            <pc:sldMk cId="1781674110" sldId="281"/>
            <ac:picMk id="18" creationId="{B1981535-B5AA-4E0C-ACE5-925CC19B20FE}"/>
          </ac:picMkLst>
        </pc:picChg>
        <pc:picChg chg="add del">
          <ac:chgData name="Debbie Mahoney" userId="e337e759d33837c5" providerId="LiveId" clId="{B6578B96-7140-4036-90BE-1EEEE6F46F20}" dt="2024-05-05T15:00:28.901" v="3464" actId="26606"/>
          <ac:picMkLst>
            <pc:docMk/>
            <pc:sldMk cId="1781674110" sldId="281"/>
            <ac:picMk id="19" creationId="{BF97D060-AA7E-4411-BA62-28BD1EBD55D6}"/>
          </ac:picMkLst>
        </pc:picChg>
        <pc:picChg chg="add del">
          <ac:chgData name="Debbie Mahoney" userId="e337e759d33837c5" providerId="LiveId" clId="{B6578B96-7140-4036-90BE-1EEEE6F46F20}" dt="2024-05-05T15:00:30.792" v="3466" actId="26606"/>
          <ac:picMkLst>
            <pc:docMk/>
            <pc:sldMk cId="1781674110" sldId="281"/>
            <ac:picMk id="21" creationId="{93274B0C-1CB3-4AA4-A183-20B7FE5DB1D2}"/>
          </ac:picMkLst>
        </pc:picChg>
        <pc:picChg chg="add del">
          <ac:chgData name="Debbie Mahoney" userId="e337e759d33837c5" providerId="LiveId" clId="{B6578B96-7140-4036-90BE-1EEEE6F46F20}" dt="2024-05-05T15:00:30.792" v="3466" actId="26606"/>
          <ac:picMkLst>
            <pc:docMk/>
            <pc:sldMk cId="1781674110" sldId="281"/>
            <ac:picMk id="22" creationId="{2E640319-3BB6-49BF-BAF4-D63FEC73E146}"/>
          </ac:picMkLst>
        </pc:picChg>
        <pc:picChg chg="add del">
          <ac:chgData name="Debbie Mahoney" userId="e337e759d33837c5" providerId="LiveId" clId="{B6578B96-7140-4036-90BE-1EEEE6F46F20}" dt="2024-05-05T15:00:30.792" v="3466" actId="26606"/>
          <ac:picMkLst>
            <pc:docMk/>
            <pc:sldMk cId="1781674110" sldId="281"/>
            <ac:picMk id="24" creationId="{1D5C6008-3DE6-42B7-AED2-68544F325BC6}"/>
          </ac:picMkLst>
        </pc:picChg>
        <pc:picChg chg="add del">
          <ac:chgData name="Debbie Mahoney" userId="e337e759d33837c5" providerId="LiveId" clId="{B6578B96-7140-4036-90BE-1EEEE6F46F20}" dt="2024-05-05T15:00:30.792" v="3466" actId="26606"/>
          <ac:picMkLst>
            <pc:docMk/>
            <pc:sldMk cId="1781674110" sldId="281"/>
            <ac:picMk id="25" creationId="{5D09915C-7FC3-45EF-BDD0-6393ACE446E7}"/>
          </ac:picMkLst>
        </pc:picChg>
        <pc:picChg chg="add del">
          <ac:chgData name="Debbie Mahoney" userId="e337e759d33837c5" providerId="LiveId" clId="{B6578B96-7140-4036-90BE-1EEEE6F46F20}" dt="2024-05-05T15:00:33.433" v="3468" actId="26606"/>
          <ac:picMkLst>
            <pc:docMk/>
            <pc:sldMk cId="1781674110" sldId="281"/>
            <ac:picMk id="27" creationId="{B1981535-B5AA-4E0C-ACE5-925CC19B20FE}"/>
          </ac:picMkLst>
        </pc:picChg>
        <pc:picChg chg="add del">
          <ac:chgData name="Debbie Mahoney" userId="e337e759d33837c5" providerId="LiveId" clId="{B6578B96-7140-4036-90BE-1EEEE6F46F20}" dt="2024-05-05T15:00:33.433" v="3468" actId="26606"/>
          <ac:picMkLst>
            <pc:docMk/>
            <pc:sldMk cId="1781674110" sldId="281"/>
            <ac:picMk id="28" creationId="{BF97D060-AA7E-4411-BA62-28BD1EBD55D6}"/>
          </ac:picMkLst>
        </pc:picChg>
        <pc:picChg chg="add del">
          <ac:chgData name="Debbie Mahoney" userId="e337e759d33837c5" providerId="LiveId" clId="{B6578B96-7140-4036-90BE-1EEEE6F46F20}" dt="2024-05-05T15:00:45.263" v="3470" actId="26606"/>
          <ac:picMkLst>
            <pc:docMk/>
            <pc:sldMk cId="1781674110" sldId="281"/>
            <ac:picMk id="32" creationId="{B1981535-B5AA-4E0C-ACE5-925CC19B20FE}"/>
          </ac:picMkLst>
        </pc:picChg>
        <pc:picChg chg="add del">
          <ac:chgData name="Debbie Mahoney" userId="e337e759d33837c5" providerId="LiveId" clId="{B6578B96-7140-4036-90BE-1EEEE6F46F20}" dt="2024-05-05T15:00:45.263" v="3470" actId="26606"/>
          <ac:picMkLst>
            <pc:docMk/>
            <pc:sldMk cId="1781674110" sldId="281"/>
            <ac:picMk id="33" creationId="{BF97D060-AA7E-4411-BA62-28BD1EBD55D6}"/>
          </ac:picMkLst>
        </pc:picChg>
        <pc:picChg chg="add del">
          <ac:chgData name="Debbie Mahoney" userId="e337e759d33837c5" providerId="LiveId" clId="{B6578B96-7140-4036-90BE-1EEEE6F46F20}" dt="2024-05-05T15:00:45.263" v="3470" actId="26606"/>
          <ac:picMkLst>
            <pc:docMk/>
            <pc:sldMk cId="1781674110" sldId="281"/>
            <ac:picMk id="35" creationId="{08D97526-B9D9-4257-B6A9-9D7988974929}"/>
          </ac:picMkLst>
        </pc:picChg>
        <pc:picChg chg="add del">
          <ac:chgData name="Debbie Mahoney" userId="e337e759d33837c5" providerId="LiveId" clId="{B6578B96-7140-4036-90BE-1EEEE6F46F20}" dt="2024-05-05T15:00:46.931" v="3472" actId="26606"/>
          <ac:picMkLst>
            <pc:docMk/>
            <pc:sldMk cId="1781674110" sldId="281"/>
            <ac:picMk id="37" creationId="{B1981535-B5AA-4E0C-ACE5-925CC19B20FE}"/>
          </ac:picMkLst>
        </pc:picChg>
        <pc:picChg chg="add del">
          <ac:chgData name="Debbie Mahoney" userId="e337e759d33837c5" providerId="LiveId" clId="{B6578B96-7140-4036-90BE-1EEEE6F46F20}" dt="2024-05-05T15:00:46.931" v="3472" actId="26606"/>
          <ac:picMkLst>
            <pc:docMk/>
            <pc:sldMk cId="1781674110" sldId="281"/>
            <ac:picMk id="38" creationId="{BF97D060-AA7E-4411-BA62-28BD1EBD55D6}"/>
          </ac:picMkLst>
        </pc:picChg>
        <pc:picChg chg="add del">
          <ac:chgData name="Debbie Mahoney" userId="e337e759d33837c5" providerId="LiveId" clId="{B6578B96-7140-4036-90BE-1EEEE6F46F20}" dt="2024-05-05T15:00:46.931" v="3472" actId="26606"/>
          <ac:picMkLst>
            <pc:docMk/>
            <pc:sldMk cId="1781674110" sldId="281"/>
            <ac:picMk id="40" creationId="{FF3E25D7-C2F8-445D-AA42-C1163028DA68}"/>
          </ac:picMkLst>
        </pc:picChg>
        <pc:picChg chg="add">
          <ac:chgData name="Debbie Mahoney" userId="e337e759d33837c5" providerId="LiveId" clId="{B6578B96-7140-4036-90BE-1EEEE6F46F20}" dt="2024-05-05T15:00:46.962" v="3473" actId="26606"/>
          <ac:picMkLst>
            <pc:docMk/>
            <pc:sldMk cId="1781674110" sldId="281"/>
            <ac:picMk id="42" creationId="{B1981535-B5AA-4E0C-ACE5-925CC19B20FE}"/>
          </ac:picMkLst>
        </pc:picChg>
        <pc:picChg chg="add">
          <ac:chgData name="Debbie Mahoney" userId="e337e759d33837c5" providerId="LiveId" clId="{B6578B96-7140-4036-90BE-1EEEE6F46F20}" dt="2024-05-05T15:00:46.962" v="3473" actId="26606"/>
          <ac:picMkLst>
            <pc:docMk/>
            <pc:sldMk cId="1781674110" sldId="281"/>
            <ac:picMk id="43" creationId="{BF97D060-AA7E-4411-BA62-28BD1EBD55D6}"/>
          </ac:picMkLst>
        </pc:picChg>
      </pc:sldChg>
      <pc:sldChg chg="addSp delSp modSp new mod modNotesTx">
        <pc:chgData name="Debbie Mahoney" userId="e337e759d33837c5" providerId="LiveId" clId="{B6578B96-7140-4036-90BE-1EEEE6F46F20}" dt="2024-05-27T18:57:46.528" v="16062" actId="20577"/>
        <pc:sldMkLst>
          <pc:docMk/>
          <pc:sldMk cId="2297561096" sldId="282"/>
        </pc:sldMkLst>
        <pc:spChg chg="del">
          <ac:chgData name="Debbie Mahoney" userId="e337e759d33837c5" providerId="LiveId" clId="{B6578B96-7140-4036-90BE-1EEEE6F46F20}" dt="2024-05-05T15:20:02.227" v="3884" actId="478"/>
          <ac:spMkLst>
            <pc:docMk/>
            <pc:sldMk cId="2297561096" sldId="282"/>
            <ac:spMk id="2" creationId="{3B76A40D-8465-95CE-935C-4C7145F2C618}"/>
          </ac:spMkLst>
        </pc:spChg>
        <pc:spChg chg="del">
          <ac:chgData name="Debbie Mahoney" userId="e337e759d33837c5" providerId="LiveId" clId="{B6578B96-7140-4036-90BE-1EEEE6F46F20}" dt="2024-05-05T15:20:04.680" v="3885" actId="478"/>
          <ac:spMkLst>
            <pc:docMk/>
            <pc:sldMk cId="2297561096" sldId="282"/>
            <ac:spMk id="3" creationId="{A9615D88-61EB-A6B2-6FD9-53EC948C0BB4}"/>
          </ac:spMkLst>
        </pc:spChg>
        <pc:spChg chg="add mod">
          <ac:chgData name="Debbie Mahoney" userId="e337e759d33837c5" providerId="LiveId" clId="{B6578B96-7140-4036-90BE-1EEEE6F46F20}" dt="2024-05-27T18:57:46.528" v="16062" actId="20577"/>
          <ac:spMkLst>
            <pc:docMk/>
            <pc:sldMk cId="2297561096" sldId="282"/>
            <ac:spMk id="4" creationId="{A86AB3CF-FC00-D0CE-B272-A7CF1C4F78F5}"/>
          </ac:spMkLst>
        </pc:spChg>
      </pc:sldChg>
      <pc:sldChg chg="addSp delSp modSp new mod setBg modNotesTx">
        <pc:chgData name="Debbie Mahoney" userId="e337e759d33837c5" providerId="LiveId" clId="{B6578B96-7140-4036-90BE-1EEEE6F46F20}" dt="2024-05-27T14:30:43.727" v="11711" actId="20577"/>
        <pc:sldMkLst>
          <pc:docMk/>
          <pc:sldMk cId="2272932184" sldId="283"/>
        </pc:sldMkLst>
        <pc:spChg chg="add del">
          <ac:chgData name="Debbie Mahoney" userId="e337e759d33837c5" providerId="LiveId" clId="{B6578B96-7140-4036-90BE-1EEEE6F46F20}" dt="2024-05-05T16:52:50.342" v="5065" actId="26606"/>
          <ac:spMkLst>
            <pc:docMk/>
            <pc:sldMk cId="2272932184" sldId="283"/>
            <ac:spMk id="11" creationId="{42A4FC2C-047E-45A5-965D-8E1E3BF09BC6}"/>
          </ac:spMkLst>
        </pc:spChg>
        <pc:spChg chg="add del">
          <ac:chgData name="Debbie Mahoney" userId="e337e759d33837c5" providerId="LiveId" clId="{B6578B96-7140-4036-90BE-1EEEE6F46F20}" dt="2024-05-05T16:54:08.812" v="5080" actId="26606"/>
          <ac:spMkLst>
            <pc:docMk/>
            <pc:sldMk cId="2272932184" sldId="283"/>
            <ac:spMk id="12" creationId="{42A4FC2C-047E-45A5-965D-8E1E3BF09BC6}"/>
          </ac:spMkLst>
        </pc:spChg>
        <pc:spChg chg="add del">
          <ac:chgData name="Debbie Mahoney" userId="e337e759d33837c5" providerId="LiveId" clId="{B6578B96-7140-4036-90BE-1EEEE6F46F20}" dt="2024-05-05T16:59:16.855" v="5149" actId="26606"/>
          <ac:spMkLst>
            <pc:docMk/>
            <pc:sldMk cId="2272932184" sldId="283"/>
            <ac:spMk id="13" creationId="{19B2EB12-332C-4DCC-9746-30DD4690F95F}"/>
          </ac:spMkLst>
        </pc:spChg>
        <pc:spChg chg="add del">
          <ac:chgData name="Debbie Mahoney" userId="e337e759d33837c5" providerId="LiveId" clId="{B6578B96-7140-4036-90BE-1EEEE6F46F20}" dt="2024-05-05T16:50:31.155" v="5029" actId="26606"/>
          <ac:spMkLst>
            <pc:docMk/>
            <pc:sldMk cId="2272932184" sldId="283"/>
            <ac:spMk id="14" creationId="{B78EDDD3-C548-48EF-B3CA-B290B17192AB}"/>
          </ac:spMkLst>
        </pc:spChg>
        <pc:spChg chg="add del">
          <ac:chgData name="Debbie Mahoney" userId="e337e759d33837c5" providerId="LiveId" clId="{B6578B96-7140-4036-90BE-1EEEE6F46F20}" dt="2024-05-05T16:54:13.266" v="5082" actId="26606"/>
          <ac:spMkLst>
            <pc:docMk/>
            <pc:sldMk cId="2272932184" sldId="283"/>
            <ac:spMk id="15" creationId="{6742736B-1326-450B-9240-348937388E6A}"/>
          </ac:spMkLst>
        </pc:spChg>
        <pc:spChg chg="add del">
          <ac:chgData name="Debbie Mahoney" userId="e337e759d33837c5" providerId="LiveId" clId="{B6578B96-7140-4036-90BE-1EEEE6F46F20}" dt="2024-05-05T16:50:33.686" v="5031" actId="26606"/>
          <ac:spMkLst>
            <pc:docMk/>
            <pc:sldMk cId="2272932184" sldId="283"/>
            <ac:spMk id="16" creationId="{25B97239-2685-48C8-8104-1D4E4E383D82}"/>
          </ac:spMkLst>
        </pc:spChg>
        <pc:spChg chg="add del">
          <ac:chgData name="Debbie Mahoney" userId="e337e759d33837c5" providerId="LiveId" clId="{B6578B96-7140-4036-90BE-1EEEE6F46F20}" dt="2024-05-05T16:56:04.735" v="5108" actId="26606"/>
          <ac:spMkLst>
            <pc:docMk/>
            <pc:sldMk cId="2272932184" sldId="283"/>
            <ac:spMk id="17" creationId="{B78EDDD3-C548-48EF-B3CA-B290B17192AB}"/>
          </ac:spMkLst>
        </pc:spChg>
        <pc:spChg chg="add del">
          <ac:chgData name="Debbie Mahoney" userId="e337e759d33837c5" providerId="LiveId" clId="{B6578B96-7140-4036-90BE-1EEEE6F46F20}" dt="2024-05-05T16:50:41.953" v="5033" actId="26606"/>
          <ac:spMkLst>
            <pc:docMk/>
            <pc:sldMk cId="2272932184" sldId="283"/>
            <ac:spMk id="18" creationId="{42A4FC2C-047E-45A5-965D-8E1E3BF09BC6}"/>
          </ac:spMkLst>
        </pc:spChg>
        <pc:spChg chg="add del">
          <ac:chgData name="Debbie Mahoney" userId="e337e759d33837c5" providerId="LiveId" clId="{B6578B96-7140-4036-90BE-1EEEE6F46F20}" dt="2024-05-05T16:54:48.115" v="5087" actId="26606"/>
          <ac:spMkLst>
            <pc:docMk/>
            <pc:sldMk cId="2272932184" sldId="283"/>
            <ac:spMk id="19" creationId="{42A4FC2C-047E-45A5-965D-8E1E3BF09BC6}"/>
          </ac:spMkLst>
        </pc:spChg>
        <pc:spChg chg="add del">
          <ac:chgData name="Debbie Mahoney" userId="e337e759d33837c5" providerId="LiveId" clId="{B6578B96-7140-4036-90BE-1EEEE6F46F20}" dt="2024-05-05T16:50:47.325" v="5035" actId="26606"/>
          <ac:spMkLst>
            <pc:docMk/>
            <pc:sldMk cId="2272932184" sldId="283"/>
            <ac:spMk id="20" creationId="{4169DD87-3EBE-44CA-9654-8AE0466B2779}"/>
          </ac:spMkLst>
        </pc:spChg>
        <pc:spChg chg="add del">
          <ac:chgData name="Debbie Mahoney" userId="e337e759d33837c5" providerId="LiveId" clId="{B6578B96-7140-4036-90BE-1EEEE6F46F20}" dt="2024-05-05T16:54:58.226" v="5089" actId="26606"/>
          <ac:spMkLst>
            <pc:docMk/>
            <pc:sldMk cId="2272932184" sldId="283"/>
            <ac:spMk id="21" creationId="{6742736B-1326-450B-9240-348937388E6A}"/>
          </ac:spMkLst>
        </pc:spChg>
        <pc:spChg chg="add del">
          <ac:chgData name="Debbie Mahoney" userId="e337e759d33837c5" providerId="LiveId" clId="{B6578B96-7140-4036-90BE-1EEEE6F46F20}" dt="2024-05-05T16:51:24.003" v="5051" actId="26606"/>
          <ac:spMkLst>
            <pc:docMk/>
            <pc:sldMk cId="2272932184" sldId="283"/>
            <ac:spMk id="22" creationId="{25414FA1-2D4C-41DB-83DE-4F3E38C10A63}"/>
          </ac:spMkLst>
        </pc:spChg>
        <pc:spChg chg="add del">
          <ac:chgData name="Debbie Mahoney" userId="e337e759d33837c5" providerId="LiveId" clId="{B6578B96-7140-4036-90BE-1EEEE6F46F20}" dt="2024-05-05T16:55:02.336" v="5091" actId="26606"/>
          <ac:spMkLst>
            <pc:docMk/>
            <pc:sldMk cId="2272932184" sldId="283"/>
            <ac:spMk id="23" creationId="{B78EDDD3-C548-48EF-B3CA-B290B17192AB}"/>
          </ac:spMkLst>
        </pc:spChg>
        <pc:spChg chg="add del">
          <ac:chgData name="Debbie Mahoney" userId="e337e759d33837c5" providerId="LiveId" clId="{B6578B96-7140-4036-90BE-1EEEE6F46F20}" dt="2024-05-05T16:55:25.027" v="5101" actId="26606"/>
          <ac:spMkLst>
            <pc:docMk/>
            <pc:sldMk cId="2272932184" sldId="283"/>
            <ac:spMk id="24" creationId="{112839B5-6527-4FE1-B5CA-71D5FFC47C0E}"/>
          </ac:spMkLst>
        </pc:spChg>
        <pc:spChg chg="add del">
          <ac:chgData name="Debbie Mahoney" userId="e337e759d33837c5" providerId="LiveId" clId="{B6578B96-7140-4036-90BE-1EEEE6F46F20}" dt="2024-05-05T16:55:11.087" v="5093" actId="26606"/>
          <ac:spMkLst>
            <pc:docMk/>
            <pc:sldMk cId="2272932184" sldId="283"/>
            <ac:spMk id="25" creationId="{25B97239-2685-48C8-8104-1D4E4E383D82}"/>
          </ac:spMkLst>
        </pc:spChg>
        <pc:spChg chg="add del">
          <ac:chgData name="Debbie Mahoney" userId="e337e759d33837c5" providerId="LiveId" clId="{B6578B96-7140-4036-90BE-1EEEE6F46F20}" dt="2024-05-05T16:55:25.027" v="5101" actId="26606"/>
          <ac:spMkLst>
            <pc:docMk/>
            <pc:sldMk cId="2272932184" sldId="283"/>
            <ac:spMk id="26" creationId="{BE12D8E2-6088-4997-A8C6-1794DA9E1D48}"/>
          </ac:spMkLst>
        </pc:spChg>
        <pc:spChg chg="add del">
          <ac:chgData name="Debbie Mahoney" userId="e337e759d33837c5" providerId="LiveId" clId="{B6578B96-7140-4036-90BE-1EEEE6F46F20}" dt="2024-05-05T16:55:13.447" v="5095" actId="26606"/>
          <ac:spMkLst>
            <pc:docMk/>
            <pc:sldMk cId="2272932184" sldId="283"/>
            <ac:spMk id="27" creationId="{6742736B-1326-450B-9240-348937388E6A}"/>
          </ac:spMkLst>
        </pc:spChg>
        <pc:spChg chg="add del">
          <ac:chgData name="Debbie Mahoney" userId="e337e759d33837c5" providerId="LiveId" clId="{B6578B96-7140-4036-90BE-1EEEE6F46F20}" dt="2024-05-05T16:55:25.027" v="5101" actId="26606"/>
          <ac:spMkLst>
            <pc:docMk/>
            <pc:sldMk cId="2272932184" sldId="283"/>
            <ac:spMk id="28" creationId="{FAF10F47-1605-47C5-AE58-9062909ADA42}"/>
          </ac:spMkLst>
        </pc:spChg>
        <pc:spChg chg="add del">
          <ac:chgData name="Debbie Mahoney" userId="e337e759d33837c5" providerId="LiveId" clId="{B6578B96-7140-4036-90BE-1EEEE6F46F20}" dt="2024-05-05T16:55:16.979" v="5097" actId="26606"/>
          <ac:spMkLst>
            <pc:docMk/>
            <pc:sldMk cId="2272932184" sldId="283"/>
            <ac:spMk id="29" creationId="{42A4FC2C-047E-45A5-965D-8E1E3BF09BC6}"/>
          </ac:spMkLst>
        </pc:spChg>
        <pc:spChg chg="add del">
          <ac:chgData name="Debbie Mahoney" userId="e337e759d33837c5" providerId="LiveId" clId="{B6578B96-7140-4036-90BE-1EEEE6F46F20}" dt="2024-05-05T16:55:22.698" v="5099" actId="26606"/>
          <ac:spMkLst>
            <pc:docMk/>
            <pc:sldMk cId="2272932184" sldId="283"/>
            <ac:spMk id="31" creationId="{4169DD87-3EBE-44CA-9654-8AE0466B2779}"/>
          </ac:spMkLst>
        </pc:spChg>
        <pc:spChg chg="add del">
          <ac:chgData name="Debbie Mahoney" userId="e337e759d33837c5" providerId="LiveId" clId="{B6578B96-7140-4036-90BE-1EEEE6F46F20}" dt="2024-05-05T16:55:25.027" v="5101" actId="26606"/>
          <ac:spMkLst>
            <pc:docMk/>
            <pc:sldMk cId="2272932184" sldId="283"/>
            <ac:spMk id="33" creationId="{56651B3B-2F8A-4E48-BEA0-5D35421CE7B5}"/>
          </ac:spMkLst>
        </pc:spChg>
        <pc:spChg chg="add del">
          <ac:chgData name="Debbie Mahoney" userId="e337e759d33837c5" providerId="LiveId" clId="{B6578B96-7140-4036-90BE-1EEEE6F46F20}" dt="2024-05-05T16:55:33.699" v="5103" actId="26606"/>
          <ac:spMkLst>
            <pc:docMk/>
            <pc:sldMk cId="2272932184" sldId="283"/>
            <ac:spMk id="35" creationId="{19B2EB12-332C-4DCC-9746-30DD4690F95F}"/>
          </ac:spMkLst>
        </pc:spChg>
        <pc:spChg chg="add del">
          <ac:chgData name="Debbie Mahoney" userId="e337e759d33837c5" providerId="LiveId" clId="{B6578B96-7140-4036-90BE-1EEEE6F46F20}" dt="2024-05-05T16:55:56.400" v="5105" actId="26606"/>
          <ac:spMkLst>
            <pc:docMk/>
            <pc:sldMk cId="2272932184" sldId="283"/>
            <ac:spMk id="46" creationId="{6C2997EE-0889-44C3-AC0D-18F26AC9AAAB}"/>
          </ac:spMkLst>
        </pc:spChg>
        <pc:spChg chg="add del">
          <ac:chgData name="Debbie Mahoney" userId="e337e759d33837c5" providerId="LiveId" clId="{B6578B96-7140-4036-90BE-1EEEE6F46F20}" dt="2024-05-05T16:59:26.464" v="5151" actId="26606"/>
          <ac:spMkLst>
            <pc:docMk/>
            <pc:sldMk cId="2272932184" sldId="283"/>
            <ac:spMk id="51" creationId="{25B97239-2685-48C8-8104-1D4E4E383D82}"/>
          </ac:spMkLst>
        </pc:spChg>
        <pc:spChg chg="add del">
          <ac:chgData name="Debbie Mahoney" userId="e337e759d33837c5" providerId="LiveId" clId="{B6578B96-7140-4036-90BE-1EEEE6F46F20}" dt="2024-05-05T16:59:29.433" v="5153" actId="26606"/>
          <ac:spMkLst>
            <pc:docMk/>
            <pc:sldMk cId="2272932184" sldId="283"/>
            <ac:spMk id="53" creationId="{19B2EB12-332C-4DCC-9746-30DD4690F95F}"/>
          </ac:spMkLst>
        </pc:spChg>
        <pc:spChg chg="add del">
          <ac:chgData name="Debbie Mahoney" userId="e337e759d33837c5" providerId="LiveId" clId="{B6578B96-7140-4036-90BE-1EEEE6F46F20}" dt="2024-05-05T17:03:21.052" v="5181" actId="26606"/>
          <ac:spMkLst>
            <pc:docMk/>
            <pc:sldMk cId="2272932184" sldId="283"/>
            <ac:spMk id="66" creationId="{25B97239-2685-48C8-8104-1D4E4E383D82}"/>
          </ac:spMkLst>
        </pc:spChg>
        <pc:spChg chg="add del">
          <ac:chgData name="Debbie Mahoney" userId="e337e759d33837c5" providerId="LiveId" clId="{B6578B96-7140-4036-90BE-1EEEE6F46F20}" dt="2024-05-06T10:41:05.453" v="6100" actId="26606"/>
          <ac:spMkLst>
            <pc:docMk/>
            <pc:sldMk cId="2272932184" sldId="283"/>
            <ac:spMk id="71" creationId="{42A4FC2C-047E-45A5-965D-8E1E3BF09BC6}"/>
          </ac:spMkLst>
        </pc:spChg>
        <pc:spChg chg="add del">
          <ac:chgData name="Debbie Mahoney" userId="e337e759d33837c5" providerId="LiveId" clId="{B6578B96-7140-4036-90BE-1EEEE6F46F20}" dt="2024-05-06T10:40:53.651" v="6097" actId="26606"/>
          <ac:spMkLst>
            <pc:docMk/>
            <pc:sldMk cId="2272932184" sldId="283"/>
            <ac:spMk id="76" creationId="{EA518CE4-E4D4-4D8A-980F-6D692AC96949}"/>
          </ac:spMkLst>
        </pc:spChg>
        <pc:spChg chg="add del">
          <ac:chgData name="Debbie Mahoney" userId="e337e759d33837c5" providerId="LiveId" clId="{B6578B96-7140-4036-90BE-1EEEE6F46F20}" dt="2024-05-06T10:40:53.651" v="6097" actId="26606"/>
          <ac:spMkLst>
            <pc:docMk/>
            <pc:sldMk cId="2272932184" sldId="283"/>
            <ac:spMk id="78" creationId="{F82BF3E2-EB0E-40D6-8835-2367A5316CA4}"/>
          </ac:spMkLst>
        </pc:spChg>
        <pc:spChg chg="add del">
          <ac:chgData name="Debbie Mahoney" userId="e337e759d33837c5" providerId="LiveId" clId="{B6578B96-7140-4036-90BE-1EEEE6F46F20}" dt="2024-05-06T10:40:53.651" v="6097" actId="26606"/>
          <ac:spMkLst>
            <pc:docMk/>
            <pc:sldMk cId="2272932184" sldId="283"/>
            <ac:spMk id="80" creationId="{481E86DD-89E6-42B2-8675-84B7C56BFF7D}"/>
          </ac:spMkLst>
        </pc:spChg>
        <pc:spChg chg="add del">
          <ac:chgData name="Debbie Mahoney" userId="e337e759d33837c5" providerId="LiveId" clId="{B6578B96-7140-4036-90BE-1EEEE6F46F20}" dt="2024-05-06T10:40:53.651" v="6097" actId="26606"/>
          <ac:spMkLst>
            <pc:docMk/>
            <pc:sldMk cId="2272932184" sldId="283"/>
            <ac:spMk id="82" creationId="{5EFE9E4D-D93B-4B04-A3B5-234F5DBB9EAE}"/>
          </ac:spMkLst>
        </pc:spChg>
        <pc:spChg chg="add del">
          <ac:chgData name="Debbie Mahoney" userId="e337e759d33837c5" providerId="LiveId" clId="{B6578B96-7140-4036-90BE-1EEEE6F46F20}" dt="2024-05-06T10:41:05.453" v="6099" actId="26606"/>
          <ac:spMkLst>
            <pc:docMk/>
            <pc:sldMk cId="2272932184" sldId="283"/>
            <ac:spMk id="84" creationId="{B99E4D29-5F08-447A-A2A3-AB222BB49F50}"/>
          </ac:spMkLst>
        </pc:spChg>
        <pc:spChg chg="add">
          <ac:chgData name="Debbie Mahoney" userId="e337e759d33837c5" providerId="LiveId" clId="{B6578B96-7140-4036-90BE-1EEEE6F46F20}" dt="2024-05-06T10:41:05.453" v="6100" actId="26606"/>
          <ac:spMkLst>
            <pc:docMk/>
            <pc:sldMk cId="2272932184" sldId="283"/>
            <ac:spMk id="86" creationId="{E6F01E9F-6B0E-4CF9-87AF-27ECD8D4602A}"/>
          </ac:spMkLst>
        </pc:spChg>
        <pc:grpChg chg="add del">
          <ac:chgData name="Debbie Mahoney" userId="e337e759d33837c5" providerId="LiveId" clId="{B6578B96-7140-4036-90BE-1EEEE6F46F20}" dt="2024-05-05T16:55:33.699" v="5103" actId="26606"/>
          <ac:grpSpMkLst>
            <pc:docMk/>
            <pc:sldMk cId="2272932184" sldId="283"/>
            <ac:grpSpMk id="32" creationId="{718BCC2B-0684-4382-A2D3-C9ADC776876E}"/>
          </ac:grpSpMkLst>
        </pc:grpChg>
        <pc:grpChg chg="add del">
          <ac:chgData name="Debbie Mahoney" userId="e337e759d33837c5" providerId="LiveId" clId="{B6578B96-7140-4036-90BE-1EEEE6F46F20}" dt="2024-05-05T16:59:16.855" v="5149" actId="26606"/>
          <ac:grpSpMkLst>
            <pc:docMk/>
            <pc:sldMk cId="2272932184" sldId="283"/>
            <ac:grpSpMk id="34" creationId="{AFD40B55-BABB-4B33-ADD3-0C2340430678}"/>
          </ac:grpSpMkLst>
        </pc:grpChg>
        <pc:grpChg chg="add del">
          <ac:chgData name="Debbie Mahoney" userId="e337e759d33837c5" providerId="LiveId" clId="{B6578B96-7140-4036-90BE-1EEEE6F46F20}" dt="2024-05-05T16:55:33.699" v="5103" actId="26606"/>
          <ac:grpSpMkLst>
            <pc:docMk/>
            <pc:sldMk cId="2272932184" sldId="283"/>
            <ac:grpSpMk id="36" creationId="{B5D0BDB0-2E17-4D86-BEE1-1A1817E04694}"/>
          </ac:grpSpMkLst>
        </pc:grpChg>
        <pc:grpChg chg="add del">
          <ac:chgData name="Debbie Mahoney" userId="e337e759d33837c5" providerId="LiveId" clId="{B6578B96-7140-4036-90BE-1EEEE6F46F20}" dt="2024-05-05T16:55:33.699" v="5103" actId="26606"/>
          <ac:grpSpMkLst>
            <pc:docMk/>
            <pc:sldMk cId="2272932184" sldId="283"/>
            <ac:grpSpMk id="39" creationId="{AFD40B55-BABB-4B33-ADD3-0C2340430678}"/>
          </ac:grpSpMkLst>
        </pc:grpChg>
        <pc:grpChg chg="add del">
          <ac:chgData name="Debbie Mahoney" userId="e337e759d33837c5" providerId="LiveId" clId="{B6578B96-7140-4036-90BE-1EEEE6F46F20}" dt="2024-05-05T16:59:16.855" v="5149" actId="26606"/>
          <ac:grpSpMkLst>
            <pc:docMk/>
            <pc:sldMk cId="2272932184" sldId="283"/>
            <ac:grpSpMk id="40" creationId="{E616EDA1-F722-4C6A-AD2F-E487C7EBE6BD}"/>
          </ac:grpSpMkLst>
        </pc:grpChg>
        <pc:grpChg chg="add del">
          <ac:chgData name="Debbie Mahoney" userId="e337e759d33837c5" providerId="LiveId" clId="{B6578B96-7140-4036-90BE-1EEEE6F46F20}" dt="2024-05-05T16:55:33.699" v="5103" actId="26606"/>
          <ac:grpSpMkLst>
            <pc:docMk/>
            <pc:sldMk cId="2272932184" sldId="283"/>
            <ac:grpSpMk id="42" creationId="{E616EDA1-F722-4C6A-AD2F-E487C7EBE6BD}"/>
          </ac:grpSpMkLst>
        </pc:grpChg>
        <pc:grpChg chg="add del">
          <ac:chgData name="Debbie Mahoney" userId="e337e759d33837c5" providerId="LiveId" clId="{B6578B96-7140-4036-90BE-1EEEE6F46F20}" dt="2024-05-05T16:59:16.855" v="5149" actId="26606"/>
          <ac:grpSpMkLst>
            <pc:docMk/>
            <pc:sldMk cId="2272932184" sldId="283"/>
            <ac:grpSpMk id="44" creationId="{718BCC2B-0684-4382-A2D3-C9ADC776876E}"/>
          </ac:grpSpMkLst>
        </pc:grpChg>
        <pc:grpChg chg="add del">
          <ac:chgData name="Debbie Mahoney" userId="e337e759d33837c5" providerId="LiveId" clId="{B6578B96-7140-4036-90BE-1EEEE6F46F20}" dt="2024-05-05T16:59:16.855" v="5149" actId="26606"/>
          <ac:grpSpMkLst>
            <pc:docMk/>
            <pc:sldMk cId="2272932184" sldId="283"/>
            <ac:grpSpMk id="48" creationId="{B5D0BDB0-2E17-4D86-BEE1-1A1817E04694}"/>
          </ac:grpSpMkLst>
        </pc:grpChg>
        <pc:grpChg chg="add del">
          <ac:chgData name="Debbie Mahoney" userId="e337e759d33837c5" providerId="LiveId" clId="{B6578B96-7140-4036-90BE-1EEEE6F46F20}" dt="2024-05-05T16:59:29.433" v="5153" actId="26606"/>
          <ac:grpSpMkLst>
            <pc:docMk/>
            <pc:sldMk cId="2272932184" sldId="283"/>
            <ac:grpSpMk id="54" creationId="{AFD40B55-BABB-4B33-ADD3-0C2340430678}"/>
          </ac:grpSpMkLst>
        </pc:grpChg>
        <pc:grpChg chg="add del">
          <ac:chgData name="Debbie Mahoney" userId="e337e759d33837c5" providerId="LiveId" clId="{B6578B96-7140-4036-90BE-1EEEE6F46F20}" dt="2024-05-05T16:59:29.433" v="5153" actId="26606"/>
          <ac:grpSpMkLst>
            <pc:docMk/>
            <pc:sldMk cId="2272932184" sldId="283"/>
            <ac:grpSpMk id="57" creationId="{E616EDA1-F722-4C6A-AD2F-E487C7EBE6BD}"/>
          </ac:grpSpMkLst>
        </pc:grpChg>
        <pc:grpChg chg="add del">
          <ac:chgData name="Debbie Mahoney" userId="e337e759d33837c5" providerId="LiveId" clId="{B6578B96-7140-4036-90BE-1EEEE6F46F20}" dt="2024-05-05T16:59:29.433" v="5153" actId="26606"/>
          <ac:grpSpMkLst>
            <pc:docMk/>
            <pc:sldMk cId="2272932184" sldId="283"/>
            <ac:grpSpMk id="60" creationId="{718BCC2B-0684-4382-A2D3-C9ADC776876E}"/>
          </ac:grpSpMkLst>
        </pc:grpChg>
        <pc:grpChg chg="add del">
          <ac:chgData name="Debbie Mahoney" userId="e337e759d33837c5" providerId="LiveId" clId="{B6578B96-7140-4036-90BE-1EEEE6F46F20}" dt="2024-05-05T16:59:29.433" v="5153" actId="26606"/>
          <ac:grpSpMkLst>
            <pc:docMk/>
            <pc:sldMk cId="2272932184" sldId="283"/>
            <ac:grpSpMk id="63" creationId="{B5D0BDB0-2E17-4D86-BEE1-1A1817E04694}"/>
          </ac:grpSpMkLst>
        </pc:grpChg>
        <pc:picChg chg="add mod ord">
          <ac:chgData name="Debbie Mahoney" userId="e337e759d33837c5" providerId="LiveId" clId="{B6578B96-7140-4036-90BE-1EEEE6F46F20}" dt="2024-05-06T10:41:05.453" v="6100" actId="26606"/>
          <ac:picMkLst>
            <pc:docMk/>
            <pc:sldMk cId="2272932184" sldId="283"/>
            <ac:picMk id="3" creationId="{AEDDD81F-D583-BB88-1C29-A22AAD0CA1DF}"/>
          </ac:picMkLst>
        </pc:picChg>
        <pc:picChg chg="add mod ord">
          <ac:chgData name="Debbie Mahoney" userId="e337e759d33837c5" providerId="LiveId" clId="{B6578B96-7140-4036-90BE-1EEEE6F46F20}" dt="2024-05-06T10:41:05.453" v="6100" actId="26606"/>
          <ac:picMkLst>
            <pc:docMk/>
            <pc:sldMk cId="2272932184" sldId="283"/>
            <ac:picMk id="4" creationId="{4D38F5D9-3FE9-A726-9DF0-90CEC5F80C1D}"/>
          </ac:picMkLst>
        </pc:picChg>
        <pc:picChg chg="add mod ord">
          <ac:chgData name="Debbie Mahoney" userId="e337e759d33837c5" providerId="LiveId" clId="{B6578B96-7140-4036-90BE-1EEEE6F46F20}" dt="2024-05-06T10:41:05.453" v="6100" actId="26606"/>
          <ac:picMkLst>
            <pc:docMk/>
            <pc:sldMk cId="2272932184" sldId="283"/>
            <ac:picMk id="5" creationId="{B1356256-2152-6075-93B0-7FC05BB301A3}"/>
          </ac:picMkLst>
        </pc:picChg>
        <pc:picChg chg="add mod ord">
          <ac:chgData name="Debbie Mahoney" userId="e337e759d33837c5" providerId="LiveId" clId="{B6578B96-7140-4036-90BE-1EEEE6F46F20}" dt="2024-05-06T10:41:05.453" v="6100" actId="26606"/>
          <ac:picMkLst>
            <pc:docMk/>
            <pc:sldMk cId="2272932184" sldId="283"/>
            <ac:picMk id="7" creationId="{5BBE4D05-437C-6995-16DF-15E4AF46655D}"/>
          </ac:picMkLst>
        </pc:picChg>
        <pc:picChg chg="add del mod ord">
          <ac:chgData name="Debbie Mahoney" userId="e337e759d33837c5" providerId="LiveId" clId="{B6578B96-7140-4036-90BE-1EEEE6F46F20}" dt="2024-05-06T10:42:00.946" v="6106" actId="478"/>
          <ac:picMkLst>
            <pc:docMk/>
            <pc:sldMk cId="2272932184" sldId="283"/>
            <ac:picMk id="8" creationId="{929D6C60-DCBB-6A1F-4BD1-18A26926CB34}"/>
          </ac:picMkLst>
        </pc:picChg>
        <pc:picChg chg="add mod ord">
          <ac:chgData name="Debbie Mahoney" userId="e337e759d33837c5" providerId="LiveId" clId="{B6578B96-7140-4036-90BE-1EEEE6F46F20}" dt="2024-05-06T10:41:05.453" v="6100" actId="26606"/>
          <ac:picMkLst>
            <pc:docMk/>
            <pc:sldMk cId="2272932184" sldId="283"/>
            <ac:picMk id="9" creationId="{35377174-09F7-3CCB-8F5D-76EC2A48C662}"/>
          </ac:picMkLst>
        </pc:picChg>
        <pc:picChg chg="add mod">
          <ac:chgData name="Debbie Mahoney" userId="e337e759d33837c5" providerId="LiveId" clId="{B6578B96-7140-4036-90BE-1EEEE6F46F20}" dt="2024-05-06T10:43:39.692" v="6126" actId="1582"/>
          <ac:picMkLst>
            <pc:docMk/>
            <pc:sldMk cId="2272932184" sldId="283"/>
            <ac:picMk id="11" creationId="{F391B604-0346-62C1-3AA5-5E08A086D140}"/>
          </ac:picMkLst>
        </pc:picChg>
        <pc:picChg chg="add del mod">
          <ac:chgData name="Debbie Mahoney" userId="e337e759d33837c5" providerId="LiveId" clId="{B6578B96-7140-4036-90BE-1EEEE6F46F20}" dt="2024-05-06T10:42:25.072" v="6115" actId="478"/>
          <ac:picMkLst>
            <pc:docMk/>
            <pc:sldMk cId="2272932184" sldId="283"/>
            <ac:picMk id="13" creationId="{366E20F9-19C3-A550-6B3E-C1C7B3ADFB15}"/>
          </ac:picMkLst>
        </pc:picChg>
        <pc:picChg chg="add mod ord">
          <ac:chgData name="Debbie Mahoney" userId="e337e759d33837c5" providerId="LiveId" clId="{B6578B96-7140-4036-90BE-1EEEE6F46F20}" dt="2024-05-06T10:41:05.453" v="6100" actId="26606"/>
          <ac:picMkLst>
            <pc:docMk/>
            <pc:sldMk cId="2272932184" sldId="283"/>
            <ac:picMk id="50" creationId="{38D71623-4019-AC7F-47AA-B5C1E6625AB0}"/>
          </ac:picMkLst>
        </pc:picChg>
      </pc:sldChg>
      <pc:sldChg chg="addSp delSp modSp new mod setBg modNotesTx">
        <pc:chgData name="Debbie Mahoney" userId="e337e759d33837c5" providerId="LiveId" clId="{B6578B96-7140-4036-90BE-1EEEE6F46F20}" dt="2024-05-06T10:39:12.876" v="6084"/>
        <pc:sldMkLst>
          <pc:docMk/>
          <pc:sldMk cId="3382700539" sldId="284"/>
        </pc:sldMkLst>
        <pc:spChg chg="del">
          <ac:chgData name="Debbie Mahoney" userId="e337e759d33837c5" providerId="LiveId" clId="{B6578B96-7140-4036-90BE-1EEEE6F46F20}" dt="2024-05-05T17:08:49.807" v="5240" actId="478"/>
          <ac:spMkLst>
            <pc:docMk/>
            <pc:sldMk cId="3382700539" sldId="284"/>
            <ac:spMk id="12" creationId="{5945D7C7-9AD4-C37E-A00B-A2C93C4DD866}"/>
          </ac:spMkLst>
        </pc:spChg>
        <pc:spChg chg="add del">
          <ac:chgData name="Debbie Mahoney" userId="e337e759d33837c5" providerId="LiveId" clId="{B6578B96-7140-4036-90BE-1EEEE6F46F20}" dt="2024-05-06T10:39:11.329" v="6082" actId="26606"/>
          <ac:spMkLst>
            <pc:docMk/>
            <pc:sldMk cId="3382700539" sldId="284"/>
            <ac:spMk id="13" creationId="{B99E4D29-5F08-447A-A2A3-AB222BB49F50}"/>
          </ac:spMkLst>
        </pc:spChg>
        <pc:spChg chg="add del">
          <ac:chgData name="Debbie Mahoney" userId="e337e759d33837c5" providerId="LiveId" clId="{B6578B96-7140-4036-90BE-1EEEE6F46F20}" dt="2024-05-05T17:05:26.105" v="5192" actId="26606"/>
          <ac:spMkLst>
            <pc:docMk/>
            <pc:sldMk cId="3382700539" sldId="284"/>
            <ac:spMk id="16" creationId="{EA518CE4-E4D4-4D8A-980F-6D692AC96949}"/>
          </ac:spMkLst>
        </pc:spChg>
        <pc:spChg chg="add del">
          <ac:chgData name="Debbie Mahoney" userId="e337e759d33837c5" providerId="LiveId" clId="{B6578B96-7140-4036-90BE-1EEEE6F46F20}" dt="2024-05-05T17:05:26.105" v="5192" actId="26606"/>
          <ac:spMkLst>
            <pc:docMk/>
            <pc:sldMk cId="3382700539" sldId="284"/>
            <ac:spMk id="18" creationId="{F82BF3E2-EB0E-40D6-8835-2367A5316CA4}"/>
          </ac:spMkLst>
        </pc:spChg>
        <pc:spChg chg="add del">
          <ac:chgData name="Debbie Mahoney" userId="e337e759d33837c5" providerId="LiveId" clId="{B6578B96-7140-4036-90BE-1EEEE6F46F20}" dt="2024-05-05T17:05:26.105" v="5192" actId="26606"/>
          <ac:spMkLst>
            <pc:docMk/>
            <pc:sldMk cId="3382700539" sldId="284"/>
            <ac:spMk id="20" creationId="{481E86DD-89E6-42B2-8675-84B7C56BFF7D}"/>
          </ac:spMkLst>
        </pc:spChg>
        <pc:spChg chg="add del">
          <ac:chgData name="Debbie Mahoney" userId="e337e759d33837c5" providerId="LiveId" clId="{B6578B96-7140-4036-90BE-1EEEE6F46F20}" dt="2024-05-05T17:05:30.871" v="5194" actId="26606"/>
          <ac:spMkLst>
            <pc:docMk/>
            <pc:sldMk cId="3382700539" sldId="284"/>
            <ac:spMk id="22" creationId="{42A4FC2C-047E-45A5-965D-8E1E3BF09BC6}"/>
          </ac:spMkLst>
        </pc:spChg>
        <pc:spChg chg="add del">
          <ac:chgData name="Debbie Mahoney" userId="e337e759d33837c5" providerId="LiveId" clId="{B6578B96-7140-4036-90BE-1EEEE6F46F20}" dt="2024-05-05T17:05:32.528" v="5196" actId="26606"/>
          <ac:spMkLst>
            <pc:docMk/>
            <pc:sldMk cId="3382700539" sldId="284"/>
            <ac:spMk id="24" creationId="{EA518CE4-E4D4-4D8A-980F-6D692AC96949}"/>
          </ac:spMkLst>
        </pc:spChg>
        <pc:spChg chg="add del">
          <ac:chgData name="Debbie Mahoney" userId="e337e759d33837c5" providerId="LiveId" clId="{B6578B96-7140-4036-90BE-1EEEE6F46F20}" dt="2024-05-05T17:05:32.528" v="5196" actId="26606"/>
          <ac:spMkLst>
            <pc:docMk/>
            <pc:sldMk cId="3382700539" sldId="284"/>
            <ac:spMk id="25" creationId="{F82BF3E2-EB0E-40D6-8835-2367A5316CA4}"/>
          </ac:spMkLst>
        </pc:spChg>
        <pc:spChg chg="add del">
          <ac:chgData name="Debbie Mahoney" userId="e337e759d33837c5" providerId="LiveId" clId="{B6578B96-7140-4036-90BE-1EEEE6F46F20}" dt="2024-05-05T17:05:32.528" v="5196" actId="26606"/>
          <ac:spMkLst>
            <pc:docMk/>
            <pc:sldMk cId="3382700539" sldId="284"/>
            <ac:spMk id="26" creationId="{481E86DD-89E6-42B2-8675-84B7C56BFF7D}"/>
          </ac:spMkLst>
        </pc:spChg>
        <pc:picChg chg="add mod ord">
          <ac:chgData name="Debbie Mahoney" userId="e337e759d33837c5" providerId="LiveId" clId="{B6578B96-7140-4036-90BE-1EEEE6F46F20}" dt="2024-05-06T10:39:11.329" v="6082" actId="26606"/>
          <ac:picMkLst>
            <pc:docMk/>
            <pc:sldMk cId="3382700539" sldId="284"/>
            <ac:picMk id="3" creationId="{DF679791-38BE-9335-8E14-51DD8E36FAD1}"/>
          </ac:picMkLst>
        </pc:picChg>
        <pc:picChg chg="add mod">
          <ac:chgData name="Debbie Mahoney" userId="e337e759d33837c5" providerId="LiveId" clId="{B6578B96-7140-4036-90BE-1EEEE6F46F20}" dt="2024-05-06T10:39:12.876" v="6084"/>
          <ac:picMkLst>
            <pc:docMk/>
            <pc:sldMk cId="3382700539" sldId="284"/>
            <ac:picMk id="4" creationId="{3BA0AA46-3609-425B-BF48-29B71C2AA296}"/>
          </ac:picMkLst>
        </pc:picChg>
        <pc:picChg chg="add mod ord">
          <ac:chgData name="Debbie Mahoney" userId="e337e759d33837c5" providerId="LiveId" clId="{B6578B96-7140-4036-90BE-1EEEE6F46F20}" dt="2024-05-06T10:39:11.329" v="6082" actId="26606"/>
          <ac:picMkLst>
            <pc:docMk/>
            <pc:sldMk cId="3382700539" sldId="284"/>
            <ac:picMk id="5" creationId="{939C8ECB-26B1-7DE7-319C-46B13B60A45E}"/>
          </ac:picMkLst>
        </pc:picChg>
        <pc:picChg chg="add mod ord">
          <ac:chgData name="Debbie Mahoney" userId="e337e759d33837c5" providerId="LiveId" clId="{B6578B96-7140-4036-90BE-1EEEE6F46F20}" dt="2024-05-06T10:39:11.329" v="6082" actId="26606"/>
          <ac:picMkLst>
            <pc:docMk/>
            <pc:sldMk cId="3382700539" sldId="284"/>
            <ac:picMk id="7" creationId="{2C564278-7F6F-F6F7-699D-A480E66533A2}"/>
          </ac:picMkLst>
        </pc:picChg>
        <pc:picChg chg="add mod ord">
          <ac:chgData name="Debbie Mahoney" userId="e337e759d33837c5" providerId="LiveId" clId="{B6578B96-7140-4036-90BE-1EEEE6F46F20}" dt="2024-05-06T10:39:11.329" v="6082" actId="26606"/>
          <ac:picMkLst>
            <pc:docMk/>
            <pc:sldMk cId="3382700539" sldId="284"/>
            <ac:picMk id="9" creationId="{0F60AB9F-4983-CC30-9371-3B9E2DB32B14}"/>
          </ac:picMkLst>
        </pc:picChg>
        <pc:picChg chg="add mod ord">
          <ac:chgData name="Debbie Mahoney" userId="e337e759d33837c5" providerId="LiveId" clId="{B6578B96-7140-4036-90BE-1EEEE6F46F20}" dt="2024-05-06T10:39:11.329" v="6082" actId="26606"/>
          <ac:picMkLst>
            <pc:docMk/>
            <pc:sldMk cId="3382700539" sldId="284"/>
            <ac:picMk id="11" creationId="{2CED5E8F-5E2F-820E-5B43-65C61AA7F468}"/>
          </ac:picMkLst>
        </pc:picChg>
      </pc:sldChg>
      <pc:sldChg chg="addSp delSp modSp new mod setBg modAnim setClrOvrMap modNotesTx">
        <pc:chgData name="Debbie Mahoney" userId="e337e759d33837c5" providerId="LiveId" clId="{B6578B96-7140-4036-90BE-1EEEE6F46F20}" dt="2024-05-27T09:46:59.771" v="8152" actId="20577"/>
        <pc:sldMkLst>
          <pc:docMk/>
          <pc:sldMk cId="3163753489" sldId="285"/>
        </pc:sldMkLst>
        <pc:spChg chg="add del mod">
          <ac:chgData name="Debbie Mahoney" userId="e337e759d33837c5" providerId="LiveId" clId="{B6578B96-7140-4036-90BE-1EEEE6F46F20}" dt="2024-05-06T10:48:18.453" v="6180"/>
          <ac:spMkLst>
            <pc:docMk/>
            <pc:sldMk cId="3163753489" sldId="285"/>
            <ac:spMk id="7" creationId="{B0485604-0498-53B4-141C-4DDF4331DAAD}"/>
          </ac:spMkLst>
        </pc:spChg>
        <pc:spChg chg="add mod">
          <ac:chgData name="Debbie Mahoney" userId="e337e759d33837c5" providerId="LiveId" clId="{B6578B96-7140-4036-90BE-1EEEE6F46F20}" dt="2024-05-06T11:46:39.258" v="6844" actId="26606"/>
          <ac:spMkLst>
            <pc:docMk/>
            <pc:sldMk cId="3163753489" sldId="285"/>
            <ac:spMk id="8" creationId="{C006D844-3562-A1CE-470F-BAACCE4B4F90}"/>
          </ac:spMkLst>
        </pc:spChg>
        <pc:spChg chg="add del">
          <ac:chgData name="Debbie Mahoney" userId="e337e759d33837c5" providerId="LiveId" clId="{B6578B96-7140-4036-90BE-1EEEE6F46F20}" dt="2024-05-06T10:46:29.119" v="6128" actId="26606"/>
          <ac:spMkLst>
            <pc:docMk/>
            <pc:sldMk cId="3163753489" sldId="285"/>
            <ac:spMk id="11" creationId="{799448F2-0E5B-42DA-B2D1-11A14E947BD4}"/>
          </ac:spMkLst>
        </pc:spChg>
        <pc:spChg chg="add del">
          <ac:chgData name="Debbie Mahoney" userId="e337e759d33837c5" providerId="LiveId" clId="{B6578B96-7140-4036-90BE-1EEEE6F46F20}" dt="2024-05-06T10:46:29.119" v="6128" actId="26606"/>
          <ac:spMkLst>
            <pc:docMk/>
            <pc:sldMk cId="3163753489" sldId="285"/>
            <ac:spMk id="13" creationId="{4E8A7552-20E1-4F34-ADAB-C1DB6634D47E}"/>
          </ac:spMkLst>
        </pc:spChg>
        <pc:spChg chg="add del">
          <ac:chgData name="Debbie Mahoney" userId="e337e759d33837c5" providerId="LiveId" clId="{B6578B96-7140-4036-90BE-1EEEE6F46F20}" dt="2024-05-06T10:46:31.901" v="6130" actId="26606"/>
          <ac:spMkLst>
            <pc:docMk/>
            <pc:sldMk cId="3163753489" sldId="285"/>
            <ac:spMk id="15" creationId="{0FC820FD-F8C0-4426-A38A-5B80A2E5286F}"/>
          </ac:spMkLst>
        </pc:spChg>
        <pc:spChg chg="add del">
          <ac:chgData name="Debbie Mahoney" userId="e337e759d33837c5" providerId="LiveId" clId="{B6578B96-7140-4036-90BE-1EEEE6F46F20}" dt="2024-05-06T10:46:31.901" v="6130" actId="26606"/>
          <ac:spMkLst>
            <pc:docMk/>
            <pc:sldMk cId="3163753489" sldId="285"/>
            <ac:spMk id="16" creationId="{D9C4A1E0-B30B-4F81-873C-F77710333B2A}"/>
          </ac:spMkLst>
        </pc:spChg>
        <pc:spChg chg="add del">
          <ac:chgData name="Debbie Mahoney" userId="e337e759d33837c5" providerId="LiveId" clId="{B6578B96-7140-4036-90BE-1EEEE6F46F20}" dt="2024-05-06T10:46:31.901" v="6130" actId="26606"/>
          <ac:spMkLst>
            <pc:docMk/>
            <pc:sldMk cId="3163753489" sldId="285"/>
            <ac:spMk id="17" creationId="{E1DAA296-54E3-4547-B36F-E8B35335378A}"/>
          </ac:spMkLst>
        </pc:spChg>
        <pc:spChg chg="add del">
          <ac:chgData name="Debbie Mahoney" userId="e337e759d33837c5" providerId="LiveId" clId="{B6578B96-7140-4036-90BE-1EEEE6F46F20}" dt="2024-05-06T10:46:31.901" v="6130" actId="26606"/>
          <ac:spMkLst>
            <pc:docMk/>
            <pc:sldMk cId="3163753489" sldId="285"/>
            <ac:spMk id="18" creationId="{2884BC28-8C65-4886-B01A-667342EB70D7}"/>
          </ac:spMkLst>
        </pc:spChg>
        <pc:spChg chg="add del">
          <ac:chgData name="Debbie Mahoney" userId="e337e759d33837c5" providerId="LiveId" clId="{B6578B96-7140-4036-90BE-1EEEE6F46F20}" dt="2024-05-06T10:46:33.948" v="6132" actId="26606"/>
          <ac:spMkLst>
            <pc:docMk/>
            <pc:sldMk cId="3163753489" sldId="285"/>
            <ac:spMk id="20" creationId="{1C598A69-FFFE-4C09-8FE9-D660337B0CD0}"/>
          </ac:spMkLst>
        </pc:spChg>
        <pc:spChg chg="add del">
          <ac:chgData name="Debbie Mahoney" userId="e337e759d33837c5" providerId="LiveId" clId="{B6578B96-7140-4036-90BE-1EEEE6F46F20}" dt="2024-05-06T10:46:33.948" v="6132" actId="26606"/>
          <ac:spMkLst>
            <pc:docMk/>
            <pc:sldMk cId="3163753489" sldId="285"/>
            <ac:spMk id="21" creationId="{2B6121AA-FB9C-49D8-9295-014C895AFB60}"/>
          </ac:spMkLst>
        </pc:spChg>
        <pc:spChg chg="add del">
          <ac:chgData name="Debbie Mahoney" userId="e337e759d33837c5" providerId="LiveId" clId="{B6578B96-7140-4036-90BE-1EEEE6F46F20}" dt="2024-05-06T10:46:33.948" v="6132" actId="26606"/>
          <ac:spMkLst>
            <pc:docMk/>
            <pc:sldMk cId="3163753489" sldId="285"/>
            <ac:spMk id="22" creationId="{2C188CD4-9C38-4BEB-8E94-633B1B48BCC4}"/>
          </ac:spMkLst>
        </pc:spChg>
        <pc:spChg chg="add del">
          <ac:chgData name="Debbie Mahoney" userId="e337e759d33837c5" providerId="LiveId" clId="{B6578B96-7140-4036-90BE-1EEEE6F46F20}" dt="2024-05-06T10:46:33.948" v="6132" actId="26606"/>
          <ac:spMkLst>
            <pc:docMk/>
            <pc:sldMk cId="3163753489" sldId="285"/>
            <ac:spMk id="23" creationId="{2E8BD155-F3B5-4CE9-AB1C-08C964CDC753}"/>
          </ac:spMkLst>
        </pc:spChg>
        <pc:spChg chg="add del">
          <ac:chgData name="Debbie Mahoney" userId="e337e759d33837c5" providerId="LiveId" clId="{B6578B96-7140-4036-90BE-1EEEE6F46F20}" dt="2024-05-06T11:46:39.258" v="6844" actId="26606"/>
          <ac:spMkLst>
            <pc:docMk/>
            <pc:sldMk cId="3163753489" sldId="285"/>
            <ac:spMk id="28" creationId="{C96C8BAF-68F3-4B78-B238-35DF5D86560D}"/>
          </ac:spMkLst>
        </pc:spChg>
        <pc:spChg chg="add del">
          <ac:chgData name="Debbie Mahoney" userId="e337e759d33837c5" providerId="LiveId" clId="{B6578B96-7140-4036-90BE-1EEEE6F46F20}" dt="2024-05-27T09:42:16.665" v="7501" actId="26606"/>
          <ac:spMkLst>
            <pc:docMk/>
            <pc:sldMk cId="3163753489" sldId="285"/>
            <ac:spMk id="4107" creationId="{C79CEE45-D148-441E-972D-32424D0504F2}"/>
          </ac:spMkLst>
        </pc:spChg>
        <pc:spChg chg="add del">
          <ac:chgData name="Debbie Mahoney" userId="e337e759d33837c5" providerId="LiveId" clId="{B6578B96-7140-4036-90BE-1EEEE6F46F20}" dt="2024-05-27T09:42:16.665" v="7501" actId="26606"/>
          <ac:spMkLst>
            <pc:docMk/>
            <pc:sldMk cId="3163753489" sldId="285"/>
            <ac:spMk id="4111" creationId="{3711A8F7-A713-4041-B623-621D93468713}"/>
          </ac:spMkLst>
        </pc:spChg>
        <pc:spChg chg="add del">
          <ac:chgData name="Debbie Mahoney" userId="e337e759d33837c5" providerId="LiveId" clId="{B6578B96-7140-4036-90BE-1EEEE6F46F20}" dt="2024-05-27T09:42:16.665" v="7501" actId="26606"/>
          <ac:spMkLst>
            <pc:docMk/>
            <pc:sldMk cId="3163753489" sldId="285"/>
            <ac:spMk id="4113" creationId="{C14FBCE4-A4F3-47A6-8874-7E232E8E5FE9}"/>
          </ac:spMkLst>
        </pc:spChg>
        <pc:spChg chg="add del">
          <ac:chgData name="Debbie Mahoney" userId="e337e759d33837c5" providerId="LiveId" clId="{B6578B96-7140-4036-90BE-1EEEE6F46F20}" dt="2024-05-27T09:42:16.665" v="7501" actId="26606"/>
          <ac:spMkLst>
            <pc:docMk/>
            <pc:sldMk cId="3163753489" sldId="285"/>
            <ac:spMk id="4115" creationId="{CFF943AC-D064-4867-8478-42F5EA3C5C99}"/>
          </ac:spMkLst>
        </pc:spChg>
        <pc:spChg chg="add del">
          <ac:chgData name="Debbie Mahoney" userId="e337e759d33837c5" providerId="LiveId" clId="{B6578B96-7140-4036-90BE-1EEEE6F46F20}" dt="2024-05-27T09:42:16.665" v="7501" actId="26606"/>
          <ac:spMkLst>
            <pc:docMk/>
            <pc:sldMk cId="3163753489" sldId="285"/>
            <ac:spMk id="4117" creationId="{7F2CADB7-B308-4773-8592-54E251F35FC1}"/>
          </ac:spMkLst>
        </pc:spChg>
        <pc:spChg chg="add del">
          <ac:chgData name="Debbie Mahoney" userId="e337e759d33837c5" providerId="LiveId" clId="{B6578B96-7140-4036-90BE-1EEEE6F46F20}" dt="2024-05-27T09:42:16.665" v="7501" actId="26606"/>
          <ac:spMkLst>
            <pc:docMk/>
            <pc:sldMk cId="3163753489" sldId="285"/>
            <ac:spMk id="4119" creationId="{78DE19FE-9A92-474B-9499-B7A42B0A53AF}"/>
          </ac:spMkLst>
        </pc:spChg>
        <pc:spChg chg="add del">
          <ac:chgData name="Debbie Mahoney" userId="e337e759d33837c5" providerId="LiveId" clId="{B6578B96-7140-4036-90BE-1EEEE6F46F20}" dt="2024-05-27T09:41:56.063" v="7490" actId="26606"/>
          <ac:spMkLst>
            <pc:docMk/>
            <pc:sldMk cId="3163753489" sldId="285"/>
            <ac:spMk id="4126" creationId="{E3B4FF89-C45F-4E24-B963-61E855708F2A}"/>
          </ac:spMkLst>
        </pc:spChg>
        <pc:spChg chg="add del">
          <ac:chgData name="Debbie Mahoney" userId="e337e759d33837c5" providerId="LiveId" clId="{B6578B96-7140-4036-90BE-1EEEE6F46F20}" dt="2024-05-27T09:41:56.063" v="7490" actId="26606"/>
          <ac:spMkLst>
            <pc:docMk/>
            <pc:sldMk cId="3163753489" sldId="285"/>
            <ac:spMk id="4128" creationId="{14F25C03-EF67-4344-8AEA-7B3FA0DED024}"/>
          </ac:spMkLst>
        </pc:spChg>
        <pc:spChg chg="add del">
          <ac:chgData name="Debbie Mahoney" userId="e337e759d33837c5" providerId="LiveId" clId="{B6578B96-7140-4036-90BE-1EEEE6F46F20}" dt="2024-05-27T09:41:56.063" v="7490" actId="26606"/>
          <ac:spMkLst>
            <pc:docMk/>
            <pc:sldMk cId="3163753489" sldId="285"/>
            <ac:spMk id="4130" creationId="{F74793DE-3651-410B-B243-8F0B1468E6A4}"/>
          </ac:spMkLst>
        </pc:spChg>
        <pc:spChg chg="add del">
          <ac:chgData name="Debbie Mahoney" userId="e337e759d33837c5" providerId="LiveId" clId="{B6578B96-7140-4036-90BE-1EEEE6F46F20}" dt="2024-05-27T09:41:58.923" v="7492" actId="26606"/>
          <ac:spMkLst>
            <pc:docMk/>
            <pc:sldMk cId="3163753489" sldId="285"/>
            <ac:spMk id="4132" creationId="{BE12D8E2-6088-4997-A8C6-1794DA9E1D48}"/>
          </ac:spMkLst>
        </pc:spChg>
        <pc:spChg chg="add del">
          <ac:chgData name="Debbie Mahoney" userId="e337e759d33837c5" providerId="LiveId" clId="{B6578B96-7140-4036-90BE-1EEEE6F46F20}" dt="2024-05-27T09:41:58.923" v="7492" actId="26606"/>
          <ac:spMkLst>
            <pc:docMk/>
            <pc:sldMk cId="3163753489" sldId="285"/>
            <ac:spMk id="4133" creationId="{112839B5-6527-4FE1-B5CA-71D5FFC47C0E}"/>
          </ac:spMkLst>
        </pc:spChg>
        <pc:spChg chg="add del">
          <ac:chgData name="Debbie Mahoney" userId="e337e759d33837c5" providerId="LiveId" clId="{B6578B96-7140-4036-90BE-1EEEE6F46F20}" dt="2024-05-27T09:41:58.923" v="7492" actId="26606"/>
          <ac:spMkLst>
            <pc:docMk/>
            <pc:sldMk cId="3163753489" sldId="285"/>
            <ac:spMk id="4134" creationId="{FAF10F47-1605-47C5-AE58-9062909ADA42}"/>
          </ac:spMkLst>
        </pc:spChg>
        <pc:spChg chg="add del">
          <ac:chgData name="Debbie Mahoney" userId="e337e759d33837c5" providerId="LiveId" clId="{B6578B96-7140-4036-90BE-1EEEE6F46F20}" dt="2024-05-27T09:41:58.923" v="7492" actId="26606"/>
          <ac:spMkLst>
            <pc:docMk/>
            <pc:sldMk cId="3163753489" sldId="285"/>
            <ac:spMk id="4135" creationId="{089B37F3-721E-4809-A50E-9EE306404ED8}"/>
          </ac:spMkLst>
        </pc:spChg>
        <pc:spChg chg="add del">
          <ac:chgData name="Debbie Mahoney" userId="e337e759d33837c5" providerId="LiveId" clId="{B6578B96-7140-4036-90BE-1EEEE6F46F20}" dt="2024-05-27T09:41:58.923" v="7492" actId="26606"/>
          <ac:spMkLst>
            <pc:docMk/>
            <pc:sldMk cId="3163753489" sldId="285"/>
            <ac:spMk id="4136" creationId="{6F32C1A4-2AC7-48CB-9AB7-B80470C0FD23}"/>
          </ac:spMkLst>
        </pc:spChg>
        <pc:spChg chg="add del">
          <ac:chgData name="Debbie Mahoney" userId="e337e759d33837c5" providerId="LiveId" clId="{B6578B96-7140-4036-90BE-1EEEE6F46F20}" dt="2024-05-27T09:42:01.939" v="7494" actId="26606"/>
          <ac:spMkLst>
            <pc:docMk/>
            <pc:sldMk cId="3163753489" sldId="285"/>
            <ac:spMk id="4138" creationId="{2F6B32C1-BA91-470A-8C1B-33264F8B214E}"/>
          </ac:spMkLst>
        </pc:spChg>
        <pc:spChg chg="add del">
          <ac:chgData name="Debbie Mahoney" userId="e337e759d33837c5" providerId="LiveId" clId="{B6578B96-7140-4036-90BE-1EEEE6F46F20}" dt="2024-05-27T09:42:01.939" v="7494" actId="26606"/>
          <ac:spMkLst>
            <pc:docMk/>
            <pc:sldMk cId="3163753489" sldId="285"/>
            <ac:spMk id="4139" creationId="{F82BF3E2-EB0E-40D6-8835-2367A5316CA4}"/>
          </ac:spMkLst>
        </pc:spChg>
        <pc:spChg chg="add del">
          <ac:chgData name="Debbie Mahoney" userId="e337e759d33837c5" providerId="LiveId" clId="{B6578B96-7140-4036-90BE-1EEEE6F46F20}" dt="2024-05-27T09:42:01.939" v="7494" actId="26606"/>
          <ac:spMkLst>
            <pc:docMk/>
            <pc:sldMk cId="3163753489" sldId="285"/>
            <ac:spMk id="4140" creationId="{459570ED-BE4C-49E8-86BC-A81140CFEB38}"/>
          </ac:spMkLst>
        </pc:spChg>
        <pc:spChg chg="add del">
          <ac:chgData name="Debbie Mahoney" userId="e337e759d33837c5" providerId="LiveId" clId="{B6578B96-7140-4036-90BE-1EEEE6F46F20}" dt="2024-05-27T09:42:01.939" v="7494" actId="26606"/>
          <ac:spMkLst>
            <pc:docMk/>
            <pc:sldMk cId="3163753489" sldId="285"/>
            <ac:spMk id="4141" creationId="{CB6FFAAC-8A48-4FBF-BAFE-BAD367694022}"/>
          </ac:spMkLst>
        </pc:spChg>
        <pc:spChg chg="add del">
          <ac:chgData name="Debbie Mahoney" userId="e337e759d33837c5" providerId="LiveId" clId="{B6578B96-7140-4036-90BE-1EEEE6F46F20}" dt="2024-05-27T09:42:01.939" v="7494" actId="26606"/>
          <ac:spMkLst>
            <pc:docMk/>
            <pc:sldMk cId="3163753489" sldId="285"/>
            <ac:spMk id="4142" creationId="{481E86DD-89E6-42B2-8675-84B7C56BFF7D}"/>
          </ac:spMkLst>
        </pc:spChg>
        <pc:spChg chg="add del">
          <ac:chgData name="Debbie Mahoney" userId="e337e759d33837c5" providerId="LiveId" clId="{B6578B96-7140-4036-90BE-1EEEE6F46F20}" dt="2024-05-27T09:42:01.939" v="7494" actId="26606"/>
          <ac:spMkLst>
            <pc:docMk/>
            <pc:sldMk cId="3163753489" sldId="285"/>
            <ac:spMk id="4143" creationId="{440EF577-B6F8-4C57-B956-AB860B388EB8}"/>
          </ac:spMkLst>
        </pc:spChg>
        <pc:spChg chg="add del">
          <ac:chgData name="Debbie Mahoney" userId="e337e759d33837c5" providerId="LiveId" clId="{B6578B96-7140-4036-90BE-1EEEE6F46F20}" dt="2024-05-27T09:42:01.939" v="7494" actId="26606"/>
          <ac:spMkLst>
            <pc:docMk/>
            <pc:sldMk cId="3163753489" sldId="285"/>
            <ac:spMk id="4144" creationId="{EA518CE4-E4D4-4D8A-980F-6D692AC96949}"/>
          </ac:spMkLst>
        </pc:spChg>
        <pc:spChg chg="add del">
          <ac:chgData name="Debbie Mahoney" userId="e337e759d33837c5" providerId="LiveId" clId="{B6578B96-7140-4036-90BE-1EEEE6F46F20}" dt="2024-05-27T09:42:01.939" v="7494" actId="26606"/>
          <ac:spMkLst>
            <pc:docMk/>
            <pc:sldMk cId="3163753489" sldId="285"/>
            <ac:spMk id="4145" creationId="{5E6FAE32-AB12-4E77-A677-F6BD5D71ADD0}"/>
          </ac:spMkLst>
        </pc:spChg>
        <pc:spChg chg="add del">
          <ac:chgData name="Debbie Mahoney" userId="e337e759d33837c5" providerId="LiveId" clId="{B6578B96-7140-4036-90BE-1EEEE6F46F20}" dt="2024-05-27T09:42:14.189" v="7498" actId="26606"/>
          <ac:spMkLst>
            <pc:docMk/>
            <pc:sldMk cId="3163753489" sldId="285"/>
            <ac:spMk id="4146" creationId="{90DE8476-E2E9-4B8F-810F-3813A8B97346}"/>
          </ac:spMkLst>
        </pc:spChg>
        <pc:spChg chg="add del">
          <ac:chgData name="Debbie Mahoney" userId="e337e759d33837c5" providerId="LiveId" clId="{B6578B96-7140-4036-90BE-1EEEE6F46F20}" dt="2024-05-27T09:42:11.983" v="7496" actId="26606"/>
          <ac:spMkLst>
            <pc:docMk/>
            <pc:sldMk cId="3163753489" sldId="285"/>
            <ac:spMk id="4147" creationId="{E1750109-3B91-4506-B997-0CD8E35A1488}"/>
          </ac:spMkLst>
        </pc:spChg>
        <pc:spChg chg="add del">
          <ac:chgData name="Debbie Mahoney" userId="e337e759d33837c5" providerId="LiveId" clId="{B6578B96-7140-4036-90BE-1EEEE6F46F20}" dt="2024-05-27T09:42:11.983" v="7496" actId="26606"/>
          <ac:spMkLst>
            <pc:docMk/>
            <pc:sldMk cId="3163753489" sldId="285"/>
            <ac:spMk id="4148" creationId="{E72D8D1B-59F6-4FF3-8547-9BBB6129F2FA}"/>
          </ac:spMkLst>
        </pc:spChg>
        <pc:spChg chg="add del">
          <ac:chgData name="Debbie Mahoney" userId="e337e759d33837c5" providerId="LiveId" clId="{B6578B96-7140-4036-90BE-1EEEE6F46F20}" dt="2024-05-27T09:42:11.983" v="7496" actId="26606"/>
          <ac:spMkLst>
            <pc:docMk/>
            <pc:sldMk cId="3163753489" sldId="285"/>
            <ac:spMk id="4149" creationId="{2C444748-5A8D-4B53-89FE-42B455DFA2D1}"/>
          </ac:spMkLst>
        </pc:spChg>
        <pc:spChg chg="add del">
          <ac:chgData name="Debbie Mahoney" userId="e337e759d33837c5" providerId="LiveId" clId="{B6578B96-7140-4036-90BE-1EEEE6F46F20}" dt="2024-05-27T09:42:11.983" v="7496" actId="26606"/>
          <ac:spMkLst>
            <pc:docMk/>
            <pc:sldMk cId="3163753489" sldId="285"/>
            <ac:spMk id="4150" creationId="{14044C96-7CFD-44DB-A579-D77B0D37C681}"/>
          </ac:spMkLst>
        </pc:spChg>
        <pc:spChg chg="add del">
          <ac:chgData name="Debbie Mahoney" userId="e337e759d33837c5" providerId="LiveId" clId="{B6578B96-7140-4036-90BE-1EEEE6F46F20}" dt="2024-05-27T09:42:11.983" v="7496" actId="26606"/>
          <ac:spMkLst>
            <pc:docMk/>
            <pc:sldMk cId="3163753489" sldId="285"/>
            <ac:spMk id="4151" creationId="{8FC8C21F-9484-4A71-ABFA-6C10682FAC3E}"/>
          </ac:spMkLst>
        </pc:spChg>
        <pc:spChg chg="add del">
          <ac:chgData name="Debbie Mahoney" userId="e337e759d33837c5" providerId="LiveId" clId="{B6578B96-7140-4036-90BE-1EEEE6F46F20}" dt="2024-05-27T09:42:11.983" v="7496" actId="26606"/>
          <ac:spMkLst>
            <pc:docMk/>
            <pc:sldMk cId="3163753489" sldId="285"/>
            <ac:spMk id="4152" creationId="{F4FFA271-A10A-4AC3-8F06-E3313A197A80}"/>
          </ac:spMkLst>
        </pc:spChg>
        <pc:spChg chg="add del">
          <ac:chgData name="Debbie Mahoney" userId="e337e759d33837c5" providerId="LiveId" clId="{B6578B96-7140-4036-90BE-1EEEE6F46F20}" dt="2024-05-27T09:42:11.983" v="7496" actId="26606"/>
          <ac:spMkLst>
            <pc:docMk/>
            <pc:sldMk cId="3163753489" sldId="285"/>
            <ac:spMk id="4153" creationId="{7F9FE375-3674-4B26-B67B-30AFAF78CC57}"/>
          </ac:spMkLst>
        </pc:spChg>
        <pc:spChg chg="add del">
          <ac:chgData name="Debbie Mahoney" userId="e337e759d33837c5" providerId="LiveId" clId="{B6578B96-7140-4036-90BE-1EEEE6F46F20}" dt="2024-05-27T09:42:14.189" v="7498" actId="26606"/>
          <ac:spMkLst>
            <pc:docMk/>
            <pc:sldMk cId="3163753489" sldId="285"/>
            <ac:spMk id="4155" creationId="{B710D853-C656-48E9-88D0-4172B9FD90D2}"/>
          </ac:spMkLst>
        </pc:spChg>
        <pc:spChg chg="add del">
          <ac:chgData name="Debbie Mahoney" userId="e337e759d33837c5" providerId="LiveId" clId="{B6578B96-7140-4036-90BE-1EEEE6F46F20}" dt="2024-05-27T09:42:14.189" v="7498" actId="26606"/>
          <ac:spMkLst>
            <pc:docMk/>
            <pc:sldMk cId="3163753489" sldId="285"/>
            <ac:spMk id="4156" creationId="{E1FB3D03-386F-4B20-BFF7-5A6FF3C2DF82}"/>
          </ac:spMkLst>
        </pc:spChg>
        <pc:spChg chg="add del">
          <ac:chgData name="Debbie Mahoney" userId="e337e759d33837c5" providerId="LiveId" clId="{B6578B96-7140-4036-90BE-1EEEE6F46F20}" dt="2024-05-27T09:42:14.189" v="7498" actId="26606"/>
          <ac:spMkLst>
            <pc:docMk/>
            <pc:sldMk cId="3163753489" sldId="285"/>
            <ac:spMk id="4157" creationId="{8C9D831B-1474-4A35-98F0-2826A355CA81}"/>
          </ac:spMkLst>
        </pc:spChg>
        <pc:spChg chg="add del">
          <ac:chgData name="Debbie Mahoney" userId="e337e759d33837c5" providerId="LiveId" clId="{B6578B96-7140-4036-90BE-1EEEE6F46F20}" dt="2024-05-27T09:42:14.189" v="7498" actId="26606"/>
          <ac:spMkLst>
            <pc:docMk/>
            <pc:sldMk cId="3163753489" sldId="285"/>
            <ac:spMk id="4158" creationId="{FF35A874-2690-497F-80A0-03675049438E}"/>
          </ac:spMkLst>
        </pc:spChg>
        <pc:spChg chg="add del">
          <ac:chgData name="Debbie Mahoney" userId="e337e759d33837c5" providerId="LiveId" clId="{B6578B96-7140-4036-90BE-1EEEE6F46F20}" dt="2024-05-27T09:42:14.189" v="7498" actId="26606"/>
          <ac:spMkLst>
            <pc:docMk/>
            <pc:sldMk cId="3163753489" sldId="285"/>
            <ac:spMk id="4159" creationId="{946410AA-0894-4BBC-A1E1-6BB8EF472BE8}"/>
          </ac:spMkLst>
        </pc:spChg>
        <pc:spChg chg="add del">
          <ac:chgData name="Debbie Mahoney" userId="e337e759d33837c5" providerId="LiveId" clId="{B6578B96-7140-4036-90BE-1EEEE6F46F20}" dt="2024-05-27T09:42:14.189" v="7498" actId="26606"/>
          <ac:spMkLst>
            <pc:docMk/>
            <pc:sldMk cId="3163753489" sldId="285"/>
            <ac:spMk id="4160" creationId="{4F43A2AA-A3AE-43B9-B9B7-842ECCD0365E}"/>
          </ac:spMkLst>
        </pc:spChg>
        <pc:spChg chg="add del">
          <ac:chgData name="Debbie Mahoney" userId="e337e759d33837c5" providerId="LiveId" clId="{B6578B96-7140-4036-90BE-1EEEE6F46F20}" dt="2024-05-27T09:42:14.189" v="7498" actId="26606"/>
          <ac:spMkLst>
            <pc:docMk/>
            <pc:sldMk cId="3163753489" sldId="285"/>
            <ac:spMk id="4161" creationId="{5A6B1504-B867-4CAB-81BE-8E02622EC7FD}"/>
          </ac:spMkLst>
        </pc:spChg>
        <pc:spChg chg="add del">
          <ac:chgData name="Debbie Mahoney" userId="e337e759d33837c5" providerId="LiveId" clId="{B6578B96-7140-4036-90BE-1EEEE6F46F20}" dt="2024-05-27T09:42:14.189" v="7498" actId="26606"/>
          <ac:spMkLst>
            <pc:docMk/>
            <pc:sldMk cId="3163753489" sldId="285"/>
            <ac:spMk id="4162" creationId="{1F3C359C-B3DD-4FB2-A6F9-1D519B65BAF4}"/>
          </ac:spMkLst>
        </pc:spChg>
        <pc:spChg chg="add del">
          <ac:chgData name="Debbie Mahoney" userId="e337e759d33837c5" providerId="LiveId" clId="{B6578B96-7140-4036-90BE-1EEEE6F46F20}" dt="2024-05-27T09:42:14.189" v="7498" actId="26606"/>
          <ac:spMkLst>
            <pc:docMk/>
            <pc:sldMk cId="3163753489" sldId="285"/>
            <ac:spMk id="4163" creationId="{A23A79F9-FB31-4A52-80BE-A0AE7AEDFEFC}"/>
          </ac:spMkLst>
        </pc:spChg>
        <pc:spChg chg="add del">
          <ac:chgData name="Debbie Mahoney" userId="e337e759d33837c5" providerId="LiveId" clId="{B6578B96-7140-4036-90BE-1EEEE6F46F20}" dt="2024-05-27T09:42:14.189" v="7498" actId="26606"/>
          <ac:spMkLst>
            <pc:docMk/>
            <pc:sldMk cId="3163753489" sldId="285"/>
            <ac:spMk id="4164" creationId="{DFF0A7ED-5A26-4A0B-9652-451FA648B0A9}"/>
          </ac:spMkLst>
        </pc:spChg>
        <pc:spChg chg="add del">
          <ac:chgData name="Debbie Mahoney" userId="e337e759d33837c5" providerId="LiveId" clId="{B6578B96-7140-4036-90BE-1EEEE6F46F20}" dt="2024-05-27T09:42:14.189" v="7498" actId="26606"/>
          <ac:spMkLst>
            <pc:docMk/>
            <pc:sldMk cId="3163753489" sldId="285"/>
            <ac:spMk id="4165" creationId="{D60EC564-7031-487D-B737-44BCCF0A2449}"/>
          </ac:spMkLst>
        </pc:spChg>
        <pc:spChg chg="add del">
          <ac:chgData name="Debbie Mahoney" userId="e337e759d33837c5" providerId="LiveId" clId="{B6578B96-7140-4036-90BE-1EEEE6F46F20}" dt="2024-05-27T09:42:14.189" v="7498" actId="26606"/>
          <ac:spMkLst>
            <pc:docMk/>
            <pc:sldMk cId="3163753489" sldId="285"/>
            <ac:spMk id="4166" creationId="{297C449B-67BB-4D99-86C4-E6ECDEA6913F}"/>
          </ac:spMkLst>
        </pc:spChg>
        <pc:spChg chg="add del">
          <ac:chgData name="Debbie Mahoney" userId="e337e759d33837c5" providerId="LiveId" clId="{B6578B96-7140-4036-90BE-1EEEE6F46F20}" dt="2024-05-27T09:42:14.189" v="7498" actId="26606"/>
          <ac:spMkLst>
            <pc:docMk/>
            <pc:sldMk cId="3163753489" sldId="285"/>
            <ac:spMk id="4167" creationId="{F06855A1-3939-493B-A968-91A546D8D0D2}"/>
          </ac:spMkLst>
        </pc:spChg>
        <pc:spChg chg="add del">
          <ac:chgData name="Debbie Mahoney" userId="e337e759d33837c5" providerId="LiveId" clId="{B6578B96-7140-4036-90BE-1EEEE6F46F20}" dt="2024-05-27T09:42:16.658" v="7500" actId="26606"/>
          <ac:spMkLst>
            <pc:docMk/>
            <pc:sldMk cId="3163753489" sldId="285"/>
            <ac:spMk id="4169" creationId="{296BB291-4ABC-48EB-A20E-B11F249FD147}"/>
          </ac:spMkLst>
        </pc:spChg>
        <pc:spChg chg="add del">
          <ac:chgData name="Debbie Mahoney" userId="e337e759d33837c5" providerId="LiveId" clId="{B6578B96-7140-4036-90BE-1EEEE6F46F20}" dt="2024-05-27T09:42:16.658" v="7500" actId="26606"/>
          <ac:spMkLst>
            <pc:docMk/>
            <pc:sldMk cId="3163753489" sldId="285"/>
            <ac:spMk id="4170" creationId="{EF68680D-88C3-4223-8FF9-B7CEA07C1E90}"/>
          </ac:spMkLst>
        </pc:spChg>
        <pc:spChg chg="add del">
          <ac:chgData name="Debbie Mahoney" userId="e337e759d33837c5" providerId="LiveId" clId="{B6578B96-7140-4036-90BE-1EEEE6F46F20}" dt="2024-05-27T09:42:16.658" v="7500" actId="26606"/>
          <ac:spMkLst>
            <pc:docMk/>
            <pc:sldMk cId="3163753489" sldId="285"/>
            <ac:spMk id="4171" creationId="{1E45451A-56A1-4D57-8530-06665AB9628F}"/>
          </ac:spMkLst>
        </pc:spChg>
        <pc:spChg chg="add del">
          <ac:chgData name="Debbie Mahoney" userId="e337e759d33837c5" providerId="LiveId" clId="{B6578B96-7140-4036-90BE-1EEEE6F46F20}" dt="2024-05-27T09:42:16.658" v="7500" actId="26606"/>
          <ac:spMkLst>
            <pc:docMk/>
            <pc:sldMk cId="3163753489" sldId="285"/>
            <ac:spMk id="4172" creationId="{558BA547-98A0-4003-8D14-BEC8A12577D0}"/>
          </ac:spMkLst>
        </pc:spChg>
        <pc:spChg chg="add del">
          <ac:chgData name="Debbie Mahoney" userId="e337e759d33837c5" providerId="LiveId" clId="{B6578B96-7140-4036-90BE-1EEEE6F46F20}" dt="2024-05-27T09:42:16.658" v="7500" actId="26606"/>
          <ac:spMkLst>
            <pc:docMk/>
            <pc:sldMk cId="3163753489" sldId="285"/>
            <ac:spMk id="4173" creationId="{7C498D76-5C8E-4439-9D70-BA9F56197405}"/>
          </ac:spMkLst>
        </pc:spChg>
        <pc:spChg chg="add del">
          <ac:chgData name="Debbie Mahoney" userId="e337e759d33837c5" providerId="LiveId" clId="{B6578B96-7140-4036-90BE-1EEEE6F46F20}" dt="2024-05-27T09:42:16.658" v="7500" actId="26606"/>
          <ac:spMkLst>
            <pc:docMk/>
            <pc:sldMk cId="3163753489" sldId="285"/>
            <ac:spMk id="4174" creationId="{F95AC789-3AB1-41E7-BF4E-6861EF948160}"/>
          </ac:spMkLst>
        </pc:spChg>
        <pc:spChg chg="add">
          <ac:chgData name="Debbie Mahoney" userId="e337e759d33837c5" providerId="LiveId" clId="{B6578B96-7140-4036-90BE-1EEEE6F46F20}" dt="2024-05-27T09:42:16.665" v="7501" actId="26606"/>
          <ac:spMkLst>
            <pc:docMk/>
            <pc:sldMk cId="3163753489" sldId="285"/>
            <ac:spMk id="4176" creationId="{E1750109-3B91-4506-B997-0CD8E35A1488}"/>
          </ac:spMkLst>
        </pc:spChg>
        <pc:spChg chg="add">
          <ac:chgData name="Debbie Mahoney" userId="e337e759d33837c5" providerId="LiveId" clId="{B6578B96-7140-4036-90BE-1EEEE6F46F20}" dt="2024-05-27T09:42:16.665" v="7501" actId="26606"/>
          <ac:spMkLst>
            <pc:docMk/>
            <pc:sldMk cId="3163753489" sldId="285"/>
            <ac:spMk id="4177" creationId="{E72D8D1B-59F6-4FF3-8547-9BBB6129F2FA}"/>
          </ac:spMkLst>
        </pc:spChg>
        <pc:spChg chg="add">
          <ac:chgData name="Debbie Mahoney" userId="e337e759d33837c5" providerId="LiveId" clId="{B6578B96-7140-4036-90BE-1EEEE6F46F20}" dt="2024-05-27T09:42:16.665" v="7501" actId="26606"/>
          <ac:spMkLst>
            <pc:docMk/>
            <pc:sldMk cId="3163753489" sldId="285"/>
            <ac:spMk id="4178" creationId="{2C444748-5A8D-4B53-89FE-42B455DFA2D1}"/>
          </ac:spMkLst>
        </pc:spChg>
        <pc:spChg chg="add">
          <ac:chgData name="Debbie Mahoney" userId="e337e759d33837c5" providerId="LiveId" clId="{B6578B96-7140-4036-90BE-1EEEE6F46F20}" dt="2024-05-27T09:42:16.665" v="7501" actId="26606"/>
          <ac:spMkLst>
            <pc:docMk/>
            <pc:sldMk cId="3163753489" sldId="285"/>
            <ac:spMk id="4179" creationId="{14044C96-7CFD-44DB-A579-D77B0D37C681}"/>
          </ac:spMkLst>
        </pc:spChg>
        <pc:spChg chg="add">
          <ac:chgData name="Debbie Mahoney" userId="e337e759d33837c5" providerId="LiveId" clId="{B6578B96-7140-4036-90BE-1EEEE6F46F20}" dt="2024-05-27T09:42:16.665" v="7501" actId="26606"/>
          <ac:spMkLst>
            <pc:docMk/>
            <pc:sldMk cId="3163753489" sldId="285"/>
            <ac:spMk id="4180" creationId="{8FC8C21F-9484-4A71-ABFA-6C10682FAC3E}"/>
          </ac:spMkLst>
        </pc:spChg>
        <pc:spChg chg="add">
          <ac:chgData name="Debbie Mahoney" userId="e337e759d33837c5" providerId="LiveId" clId="{B6578B96-7140-4036-90BE-1EEEE6F46F20}" dt="2024-05-27T09:42:16.665" v="7501" actId="26606"/>
          <ac:spMkLst>
            <pc:docMk/>
            <pc:sldMk cId="3163753489" sldId="285"/>
            <ac:spMk id="4181" creationId="{F4FFA271-A10A-4AC3-8F06-E3313A197A80}"/>
          </ac:spMkLst>
        </pc:spChg>
        <pc:spChg chg="add">
          <ac:chgData name="Debbie Mahoney" userId="e337e759d33837c5" providerId="LiveId" clId="{B6578B96-7140-4036-90BE-1EEEE6F46F20}" dt="2024-05-27T09:42:16.665" v="7501" actId="26606"/>
          <ac:spMkLst>
            <pc:docMk/>
            <pc:sldMk cId="3163753489" sldId="285"/>
            <ac:spMk id="4182" creationId="{7F9FE375-3674-4B26-B67B-30AFAF78CC57}"/>
          </ac:spMkLst>
        </pc:spChg>
        <pc:grpChg chg="add del">
          <ac:chgData name="Debbie Mahoney" userId="e337e759d33837c5" providerId="LiveId" clId="{B6578B96-7140-4036-90BE-1EEEE6F46F20}" dt="2024-05-06T11:46:39.258" v="6844" actId="26606"/>
          <ac:grpSpMkLst>
            <pc:docMk/>
            <pc:sldMk cId="3163753489" sldId="285"/>
            <ac:grpSpMk id="29" creationId="{4F4CD6D0-5A87-4BA2-A13A-0E40511C3CFA}"/>
          </ac:grpSpMkLst>
        </pc:grpChg>
        <pc:grpChg chg="add del">
          <ac:chgData name="Debbie Mahoney" userId="e337e759d33837c5" providerId="LiveId" clId="{B6578B96-7140-4036-90BE-1EEEE6F46F20}" dt="2024-05-06T11:46:39.258" v="6844" actId="26606"/>
          <ac:grpSpMkLst>
            <pc:docMk/>
            <pc:sldMk cId="3163753489" sldId="285"/>
            <ac:grpSpMk id="31" creationId="{E9537076-EF48-4F72-9164-FD8260D550AC}"/>
          </ac:grpSpMkLst>
        </pc:grpChg>
        <pc:grpChg chg="add del">
          <ac:chgData name="Debbie Mahoney" userId="e337e759d33837c5" providerId="LiveId" clId="{B6578B96-7140-4036-90BE-1EEEE6F46F20}" dt="2024-05-06T11:46:39.258" v="6844" actId="26606"/>
          <ac:grpSpMkLst>
            <pc:docMk/>
            <pc:sldMk cId="3163753489" sldId="285"/>
            <ac:grpSpMk id="33" creationId="{6EFC3492-86BD-4D75-B5B4-C2DBFE0BD106}"/>
          </ac:grpSpMkLst>
        </pc:grpChg>
        <pc:picChg chg="add mod ord">
          <ac:chgData name="Debbie Mahoney" userId="e337e759d33837c5" providerId="LiveId" clId="{B6578B96-7140-4036-90BE-1EEEE6F46F20}" dt="2024-05-27T09:42:16.665" v="7501" actId="26606"/>
          <ac:picMkLst>
            <pc:docMk/>
            <pc:sldMk cId="3163753489" sldId="285"/>
            <ac:picMk id="2" creationId="{9A83E368-FA7C-5DDB-1B62-AFEE582C5C97}"/>
          </ac:picMkLst>
        </pc:picChg>
        <pc:picChg chg="add mod ord">
          <ac:chgData name="Debbie Mahoney" userId="e337e759d33837c5" providerId="LiveId" clId="{B6578B96-7140-4036-90BE-1EEEE6F46F20}" dt="2024-05-27T09:42:16.665" v="7501" actId="26606"/>
          <ac:picMkLst>
            <pc:docMk/>
            <pc:sldMk cId="3163753489" sldId="285"/>
            <ac:picMk id="4" creationId="{F1BBAF6F-04F8-4EFB-74BC-E853A6D906AF}"/>
          </ac:picMkLst>
        </pc:picChg>
        <pc:picChg chg="mod ord">
          <ac:chgData name="Debbie Mahoney" userId="e337e759d33837c5" providerId="LiveId" clId="{B6578B96-7140-4036-90BE-1EEEE6F46F20}" dt="2024-05-27T09:42:16.665" v="7501" actId="26606"/>
          <ac:picMkLst>
            <pc:docMk/>
            <pc:sldMk cId="3163753489" sldId="285"/>
            <ac:picMk id="5" creationId="{7557F57A-67C0-749C-63F0-5C19D96BD117}"/>
          </ac:picMkLst>
        </pc:picChg>
        <pc:picChg chg="add mod ord">
          <ac:chgData name="Debbie Mahoney" userId="e337e759d33837c5" providerId="LiveId" clId="{B6578B96-7140-4036-90BE-1EEEE6F46F20}" dt="2024-05-27T09:42:16.665" v="7501" actId="26606"/>
          <ac:picMkLst>
            <pc:docMk/>
            <pc:sldMk cId="3163753489" sldId="285"/>
            <ac:picMk id="6" creationId="{ACEAEED0-2865-F578-530C-CCE4A475A3EB}"/>
          </ac:picMkLst>
        </pc:picChg>
        <pc:picChg chg="mod ord">
          <ac:chgData name="Debbie Mahoney" userId="e337e759d33837c5" providerId="LiveId" clId="{B6578B96-7140-4036-90BE-1EEEE6F46F20}" dt="2024-05-27T09:42:16.665" v="7501" actId="26606"/>
          <ac:picMkLst>
            <pc:docMk/>
            <pc:sldMk cId="3163753489" sldId="285"/>
            <ac:picMk id="9" creationId="{0AAA537F-98D5-F174-05A9-82A044AD9449}"/>
          </ac:picMkLst>
        </pc:picChg>
        <pc:picChg chg="add mod ord">
          <ac:chgData name="Debbie Mahoney" userId="e337e759d33837c5" providerId="LiveId" clId="{B6578B96-7140-4036-90BE-1EEEE6F46F20}" dt="2024-05-27T09:42:16.665" v="7501" actId="26606"/>
          <ac:picMkLst>
            <pc:docMk/>
            <pc:sldMk cId="3163753489" sldId="285"/>
            <ac:picMk id="4098" creationId="{B1C29E90-EA01-7680-BFE8-E70C2435D134}"/>
          </ac:picMkLst>
        </pc:picChg>
        <pc:picChg chg="add del">
          <ac:chgData name="Debbie Mahoney" userId="e337e759d33837c5" providerId="LiveId" clId="{B6578B96-7140-4036-90BE-1EEEE6F46F20}" dt="2024-05-27T09:42:16.665" v="7501" actId="26606"/>
          <ac:picMkLst>
            <pc:docMk/>
            <pc:sldMk cId="3163753489" sldId="285"/>
            <ac:picMk id="4103" creationId="{E329ADF2-0541-4770-8D6F-7F7392064B14}"/>
          </ac:picMkLst>
        </pc:picChg>
        <pc:picChg chg="add del">
          <ac:chgData name="Debbie Mahoney" userId="e337e759d33837c5" providerId="LiveId" clId="{B6578B96-7140-4036-90BE-1EEEE6F46F20}" dt="2024-05-27T09:42:16.665" v="7501" actId="26606"/>
          <ac:picMkLst>
            <pc:docMk/>
            <pc:sldMk cId="3163753489" sldId="285"/>
            <ac:picMk id="4105" creationId="{99105D5E-B64F-4E06-AAA3-9B2BC6055535}"/>
          </ac:picMkLst>
        </pc:picChg>
        <pc:picChg chg="add del">
          <ac:chgData name="Debbie Mahoney" userId="e337e759d33837c5" providerId="LiveId" clId="{B6578B96-7140-4036-90BE-1EEEE6F46F20}" dt="2024-05-27T09:42:16.665" v="7501" actId="26606"/>
          <ac:picMkLst>
            <pc:docMk/>
            <pc:sldMk cId="3163753489" sldId="285"/>
            <ac:picMk id="4109" creationId="{B79C45FC-E9FC-4736-AAB4-FEE9D53B3A0E}"/>
          </ac:picMkLst>
        </pc:picChg>
        <pc:picChg chg="add del">
          <ac:chgData name="Debbie Mahoney" userId="e337e759d33837c5" providerId="LiveId" clId="{B6578B96-7140-4036-90BE-1EEEE6F46F20}" dt="2024-05-27T09:42:16.665" v="7501" actId="26606"/>
          <ac:picMkLst>
            <pc:docMk/>
            <pc:sldMk cId="3163753489" sldId="285"/>
            <ac:picMk id="4121" creationId="{E47C1857-5341-49D3-91D1-F8109A7D6985}"/>
          </ac:picMkLst>
        </pc:picChg>
        <pc:cxnChg chg="add del">
          <ac:chgData name="Debbie Mahoney" userId="e337e759d33837c5" providerId="LiveId" clId="{B6578B96-7140-4036-90BE-1EEEE6F46F20}" dt="2024-05-06T10:46:44.222" v="6134" actId="26606"/>
          <ac:cxnSpMkLst>
            <pc:docMk/>
            <pc:sldMk cId="3163753489" sldId="285"/>
            <ac:cxnSpMk id="25" creationId="{DCD67800-37AC-4E14-89B0-F79DCB3FB86D}"/>
          </ac:cxnSpMkLst>
        </pc:cxnChg>
        <pc:cxnChg chg="add del">
          <ac:chgData name="Debbie Mahoney" userId="e337e759d33837c5" providerId="LiveId" clId="{B6578B96-7140-4036-90BE-1EEEE6F46F20}" dt="2024-05-06T10:46:44.222" v="6134" actId="26606"/>
          <ac:cxnSpMkLst>
            <pc:docMk/>
            <pc:sldMk cId="3163753489" sldId="285"/>
            <ac:cxnSpMk id="26" creationId="{20F1788F-A5AE-4188-8274-F7F2E3833ECD}"/>
          </ac:cxnSpMkLst>
        </pc:cxnChg>
      </pc:sldChg>
      <pc:sldChg chg="addSp delSp modSp new mod setBg modNotesTx">
        <pc:chgData name="Debbie Mahoney" userId="e337e759d33837c5" providerId="LiveId" clId="{B6578B96-7140-4036-90BE-1EEEE6F46F20}" dt="2024-05-27T19:01:31.718" v="16104" actId="20577"/>
        <pc:sldMkLst>
          <pc:docMk/>
          <pc:sldMk cId="2470506268" sldId="286"/>
        </pc:sldMkLst>
        <pc:spChg chg="add del">
          <ac:chgData name="Debbie Mahoney" userId="e337e759d33837c5" providerId="LiveId" clId="{B6578B96-7140-4036-90BE-1EEEE6F46F20}" dt="2024-05-06T10:56:10.417" v="6213" actId="26606"/>
          <ac:spMkLst>
            <pc:docMk/>
            <pc:sldMk cId="2470506268" sldId="286"/>
            <ac:spMk id="20" creationId="{40C1BC1E-153D-4DA3-87A4-314B61BC498D}"/>
          </ac:spMkLst>
        </pc:spChg>
        <pc:spChg chg="add del">
          <ac:chgData name="Debbie Mahoney" userId="e337e759d33837c5" providerId="LiveId" clId="{B6578B96-7140-4036-90BE-1EEEE6F46F20}" dt="2024-05-06T10:56:10.417" v="6213" actId="26606"/>
          <ac:spMkLst>
            <pc:docMk/>
            <pc:sldMk cId="2470506268" sldId="286"/>
            <ac:spMk id="22" creationId="{FB5A56C3-A6D4-4D92-8AE6-10218C0764F5}"/>
          </ac:spMkLst>
        </pc:spChg>
        <pc:spChg chg="add del">
          <ac:chgData name="Debbie Mahoney" userId="e337e759d33837c5" providerId="LiveId" clId="{B6578B96-7140-4036-90BE-1EEEE6F46F20}" dt="2024-05-06T10:57:14.459" v="6229" actId="26606"/>
          <ac:spMkLst>
            <pc:docMk/>
            <pc:sldMk cId="2470506268" sldId="286"/>
            <ac:spMk id="24" creationId="{47155C6E-91BF-431D-9052-685726DFE7CD}"/>
          </ac:spMkLst>
        </pc:spChg>
        <pc:spChg chg="add del">
          <ac:chgData name="Debbie Mahoney" userId="e337e759d33837c5" providerId="LiveId" clId="{B6578B96-7140-4036-90BE-1EEEE6F46F20}" dt="2024-05-06T10:57:14.459" v="6229" actId="26606"/>
          <ac:spMkLst>
            <pc:docMk/>
            <pc:sldMk cId="2470506268" sldId="286"/>
            <ac:spMk id="25" creationId="{929B92EA-70A3-4CD0-A35F-D144D7F0F553}"/>
          </ac:spMkLst>
        </pc:spChg>
        <pc:spChg chg="add del">
          <ac:chgData name="Debbie Mahoney" userId="e337e759d33837c5" providerId="LiveId" clId="{B6578B96-7140-4036-90BE-1EEEE6F46F20}" dt="2024-05-06T10:57:02.738" v="6226" actId="26606"/>
          <ac:spMkLst>
            <pc:docMk/>
            <pc:sldMk cId="2470506268" sldId="286"/>
            <ac:spMk id="30" creationId="{EA518CE4-E4D4-4D8A-980F-6D692AC96949}"/>
          </ac:spMkLst>
        </pc:spChg>
        <pc:spChg chg="add del">
          <ac:chgData name="Debbie Mahoney" userId="e337e759d33837c5" providerId="LiveId" clId="{B6578B96-7140-4036-90BE-1EEEE6F46F20}" dt="2024-05-06T10:57:02.738" v="6226" actId="26606"/>
          <ac:spMkLst>
            <pc:docMk/>
            <pc:sldMk cId="2470506268" sldId="286"/>
            <ac:spMk id="32" creationId="{F82BF3E2-EB0E-40D6-8835-2367A5316CA4}"/>
          </ac:spMkLst>
        </pc:spChg>
        <pc:spChg chg="add del">
          <ac:chgData name="Debbie Mahoney" userId="e337e759d33837c5" providerId="LiveId" clId="{B6578B96-7140-4036-90BE-1EEEE6F46F20}" dt="2024-05-06T10:57:02.738" v="6226" actId="26606"/>
          <ac:spMkLst>
            <pc:docMk/>
            <pc:sldMk cId="2470506268" sldId="286"/>
            <ac:spMk id="34" creationId="{481E86DD-89E6-42B2-8675-84B7C56BFF7D}"/>
          </ac:spMkLst>
        </pc:spChg>
        <pc:spChg chg="add del">
          <ac:chgData name="Debbie Mahoney" userId="e337e759d33837c5" providerId="LiveId" clId="{B6578B96-7140-4036-90BE-1EEEE6F46F20}" dt="2024-05-06T10:57:14.459" v="6228" actId="26606"/>
          <ac:spMkLst>
            <pc:docMk/>
            <pc:sldMk cId="2470506268" sldId="286"/>
            <ac:spMk id="36" creationId="{42A4FC2C-047E-45A5-965D-8E1E3BF09BC6}"/>
          </ac:spMkLst>
        </pc:spChg>
        <pc:spChg chg="add">
          <ac:chgData name="Debbie Mahoney" userId="e337e759d33837c5" providerId="LiveId" clId="{B6578B96-7140-4036-90BE-1EEEE6F46F20}" dt="2024-05-06T10:57:14.459" v="6229" actId="26606"/>
          <ac:spMkLst>
            <pc:docMk/>
            <pc:sldMk cId="2470506268" sldId="286"/>
            <ac:spMk id="38" creationId="{EA518CE4-E4D4-4D8A-980F-6D692AC96949}"/>
          </ac:spMkLst>
        </pc:spChg>
        <pc:spChg chg="add">
          <ac:chgData name="Debbie Mahoney" userId="e337e759d33837c5" providerId="LiveId" clId="{B6578B96-7140-4036-90BE-1EEEE6F46F20}" dt="2024-05-06T10:57:14.459" v="6229" actId="26606"/>
          <ac:spMkLst>
            <pc:docMk/>
            <pc:sldMk cId="2470506268" sldId="286"/>
            <ac:spMk id="39" creationId="{F82BF3E2-EB0E-40D6-8835-2367A5316CA4}"/>
          </ac:spMkLst>
        </pc:spChg>
        <pc:spChg chg="add">
          <ac:chgData name="Debbie Mahoney" userId="e337e759d33837c5" providerId="LiveId" clId="{B6578B96-7140-4036-90BE-1EEEE6F46F20}" dt="2024-05-06T10:57:14.459" v="6229" actId="26606"/>
          <ac:spMkLst>
            <pc:docMk/>
            <pc:sldMk cId="2470506268" sldId="286"/>
            <ac:spMk id="40" creationId="{481E86DD-89E6-42B2-8675-84B7C56BFF7D}"/>
          </ac:spMkLst>
        </pc:spChg>
        <pc:picChg chg="add mod ord">
          <ac:chgData name="Debbie Mahoney" userId="e337e759d33837c5" providerId="LiveId" clId="{B6578B96-7140-4036-90BE-1EEEE6F46F20}" dt="2024-05-06T10:57:14.459" v="6229" actId="26606"/>
          <ac:picMkLst>
            <pc:docMk/>
            <pc:sldMk cId="2470506268" sldId="286"/>
            <ac:picMk id="3" creationId="{6284D091-0EB0-281C-7088-EAFFA7C6701D}"/>
          </ac:picMkLst>
        </pc:picChg>
        <pc:picChg chg="add mod ord">
          <ac:chgData name="Debbie Mahoney" userId="e337e759d33837c5" providerId="LiveId" clId="{B6578B96-7140-4036-90BE-1EEEE6F46F20}" dt="2024-05-06T10:57:14.459" v="6229" actId="26606"/>
          <ac:picMkLst>
            <pc:docMk/>
            <pc:sldMk cId="2470506268" sldId="286"/>
            <ac:picMk id="5" creationId="{3BD4B783-AC00-2F37-A403-FE6EC1DCBA9E}"/>
          </ac:picMkLst>
        </pc:picChg>
        <pc:picChg chg="add del mod">
          <ac:chgData name="Debbie Mahoney" userId="e337e759d33837c5" providerId="LiveId" clId="{B6578B96-7140-4036-90BE-1EEEE6F46F20}" dt="2024-05-06T10:56:44.559" v="6224" actId="478"/>
          <ac:picMkLst>
            <pc:docMk/>
            <pc:sldMk cId="2470506268" sldId="286"/>
            <ac:picMk id="7" creationId="{CDDCF693-9BBE-973F-96C0-4F69B1D659FB}"/>
          </ac:picMkLst>
        </pc:picChg>
        <pc:picChg chg="add del mod">
          <ac:chgData name="Debbie Mahoney" userId="e337e759d33837c5" providerId="LiveId" clId="{B6578B96-7140-4036-90BE-1EEEE6F46F20}" dt="2024-05-06T10:56:40.620" v="6223" actId="478"/>
          <ac:picMkLst>
            <pc:docMk/>
            <pc:sldMk cId="2470506268" sldId="286"/>
            <ac:picMk id="9" creationId="{B1F1198C-78BA-7FCD-79CE-EAC0CA9291FE}"/>
          </ac:picMkLst>
        </pc:picChg>
        <pc:picChg chg="add mod ord">
          <ac:chgData name="Debbie Mahoney" userId="e337e759d33837c5" providerId="LiveId" clId="{B6578B96-7140-4036-90BE-1EEEE6F46F20}" dt="2024-05-06T10:57:14.459" v="6229" actId="26606"/>
          <ac:picMkLst>
            <pc:docMk/>
            <pc:sldMk cId="2470506268" sldId="286"/>
            <ac:picMk id="11" creationId="{B7B5FAA0-1509-46E2-A8DF-1F9BC89592F7}"/>
          </ac:picMkLst>
        </pc:picChg>
        <pc:picChg chg="add mod ord">
          <ac:chgData name="Debbie Mahoney" userId="e337e759d33837c5" providerId="LiveId" clId="{B6578B96-7140-4036-90BE-1EEEE6F46F20}" dt="2024-05-06T10:57:14.459" v="6229" actId="26606"/>
          <ac:picMkLst>
            <pc:docMk/>
            <pc:sldMk cId="2470506268" sldId="286"/>
            <ac:picMk id="13" creationId="{2ED07751-6D80-4D79-CE26-24CADB655E6B}"/>
          </ac:picMkLst>
        </pc:picChg>
        <pc:picChg chg="add mod ord">
          <ac:chgData name="Debbie Mahoney" userId="e337e759d33837c5" providerId="LiveId" clId="{B6578B96-7140-4036-90BE-1EEEE6F46F20}" dt="2024-05-06T10:57:14.459" v="6229" actId="26606"/>
          <ac:picMkLst>
            <pc:docMk/>
            <pc:sldMk cId="2470506268" sldId="286"/>
            <ac:picMk id="15" creationId="{AE539604-7EF7-E451-4728-8A4482B15322}"/>
          </ac:picMkLst>
        </pc:picChg>
      </pc:sldChg>
      <pc:sldChg chg="addSp delSp modSp new mod delAnim modAnim modNotesTx">
        <pc:chgData name="Debbie Mahoney" userId="e337e759d33837c5" providerId="LiveId" clId="{B6578B96-7140-4036-90BE-1EEEE6F46F20}" dt="2024-05-27T09:54:39.603" v="8411" actId="20577"/>
        <pc:sldMkLst>
          <pc:docMk/>
          <pc:sldMk cId="192463567" sldId="287"/>
        </pc:sldMkLst>
        <pc:picChg chg="add mod">
          <ac:chgData name="Debbie Mahoney" userId="e337e759d33837c5" providerId="LiveId" clId="{B6578B96-7140-4036-90BE-1EEEE6F46F20}" dt="2024-05-27T09:50:48.557" v="8156" actId="14861"/>
          <ac:picMkLst>
            <pc:docMk/>
            <pc:sldMk cId="192463567" sldId="287"/>
            <ac:picMk id="2" creationId="{E2FEEBCA-96AF-8D01-E57A-378E941E0296}"/>
          </ac:picMkLst>
        </pc:picChg>
        <pc:picChg chg="add del mod">
          <ac:chgData name="Debbie Mahoney" userId="e337e759d33837c5" providerId="LiveId" clId="{B6578B96-7140-4036-90BE-1EEEE6F46F20}" dt="2024-05-27T09:50:12.804" v="8154" actId="478"/>
          <ac:picMkLst>
            <pc:docMk/>
            <pc:sldMk cId="192463567" sldId="287"/>
            <ac:picMk id="3" creationId="{E37A0EF2-78F4-D4AF-EBCE-782FBF2EF510}"/>
          </ac:picMkLst>
        </pc:picChg>
      </pc:sldChg>
      <pc:sldChg chg="addSp delSp modSp new mod setBg modNotesTx">
        <pc:chgData name="Debbie Mahoney" userId="e337e759d33837c5" providerId="LiveId" clId="{B6578B96-7140-4036-90BE-1EEEE6F46F20}" dt="2024-05-27T10:16:21.964" v="8727" actId="14861"/>
        <pc:sldMkLst>
          <pc:docMk/>
          <pc:sldMk cId="1125845185" sldId="288"/>
        </pc:sldMkLst>
        <pc:spChg chg="add del mod">
          <ac:chgData name="Debbie Mahoney" userId="e337e759d33837c5" providerId="LiveId" clId="{B6578B96-7140-4036-90BE-1EEEE6F46F20}" dt="2024-05-27T09:57:05.786" v="8418" actId="478"/>
          <ac:spMkLst>
            <pc:docMk/>
            <pc:sldMk cId="1125845185" sldId="288"/>
            <ac:spMk id="2" creationId="{97D22005-2A7A-B040-D7E2-10F628A5FE25}"/>
          </ac:spMkLst>
        </pc:spChg>
        <pc:spChg chg="add del">
          <ac:chgData name="Debbie Mahoney" userId="e337e759d33837c5" providerId="LiveId" clId="{B6578B96-7140-4036-90BE-1EEEE6F46F20}" dt="2024-05-27T10:06:10.816" v="8470" actId="26606"/>
          <ac:spMkLst>
            <pc:docMk/>
            <pc:sldMk cId="1125845185" sldId="288"/>
            <ac:spMk id="9" creationId="{DDDE267B-E820-4910-868D-BA40CFB936D7}"/>
          </ac:spMkLst>
        </pc:spChg>
        <pc:spChg chg="add del mod">
          <ac:chgData name="Debbie Mahoney" userId="e337e759d33837c5" providerId="LiveId" clId="{B6578B96-7140-4036-90BE-1EEEE6F46F20}" dt="2024-05-27T10:07:11.105" v="8487" actId="478"/>
          <ac:spMkLst>
            <pc:docMk/>
            <pc:sldMk cId="1125845185" sldId="288"/>
            <ac:spMk id="17" creationId="{5D762093-9088-8BE2-8E64-33070314359B}"/>
          </ac:spMkLst>
        </pc:spChg>
        <pc:spChg chg="add del">
          <ac:chgData name="Debbie Mahoney" userId="e337e759d33837c5" providerId="LiveId" clId="{B6578B96-7140-4036-90BE-1EEEE6F46F20}" dt="2024-05-27T10:06:04.690" v="8467" actId="26606"/>
          <ac:spMkLst>
            <pc:docMk/>
            <pc:sldMk cId="1125845185" sldId="288"/>
            <ac:spMk id="18" creationId="{E1750109-3B91-4506-B997-0CD8E35A1488}"/>
          </ac:spMkLst>
        </pc:spChg>
        <pc:spChg chg="add del">
          <ac:chgData name="Debbie Mahoney" userId="e337e759d33837c5" providerId="LiveId" clId="{B6578B96-7140-4036-90BE-1EEEE6F46F20}" dt="2024-05-27T10:06:04.690" v="8467" actId="26606"/>
          <ac:spMkLst>
            <pc:docMk/>
            <pc:sldMk cId="1125845185" sldId="288"/>
            <ac:spMk id="19" creationId="{E72D8D1B-59F6-4FF3-8547-9BBB6129F2FA}"/>
          </ac:spMkLst>
        </pc:spChg>
        <pc:spChg chg="add del">
          <ac:chgData name="Debbie Mahoney" userId="e337e759d33837c5" providerId="LiveId" clId="{B6578B96-7140-4036-90BE-1EEEE6F46F20}" dt="2024-05-27T10:06:04.690" v="8467" actId="26606"/>
          <ac:spMkLst>
            <pc:docMk/>
            <pc:sldMk cId="1125845185" sldId="288"/>
            <ac:spMk id="20" creationId="{14044C96-7CFD-44DB-A579-D77B0D37C681}"/>
          </ac:spMkLst>
        </pc:spChg>
        <pc:spChg chg="add del">
          <ac:chgData name="Debbie Mahoney" userId="e337e759d33837c5" providerId="LiveId" clId="{B6578B96-7140-4036-90BE-1EEEE6F46F20}" dt="2024-05-27T10:05:35.967" v="8459" actId="26606"/>
          <ac:spMkLst>
            <pc:docMk/>
            <pc:sldMk cId="1125845185" sldId="288"/>
            <ac:spMk id="21" creationId="{EA518CE4-E4D4-4D8A-980F-6D692AC96949}"/>
          </ac:spMkLst>
        </pc:spChg>
        <pc:spChg chg="add del">
          <ac:chgData name="Debbie Mahoney" userId="e337e759d33837c5" providerId="LiveId" clId="{B6578B96-7140-4036-90BE-1EEEE6F46F20}" dt="2024-05-27T10:06:04.690" v="8467" actId="26606"/>
          <ac:spMkLst>
            <pc:docMk/>
            <pc:sldMk cId="1125845185" sldId="288"/>
            <ac:spMk id="22" creationId="{8FC8C21F-9484-4A71-ABFA-6C10682FAC3E}"/>
          </ac:spMkLst>
        </pc:spChg>
        <pc:spChg chg="add del">
          <ac:chgData name="Debbie Mahoney" userId="e337e759d33837c5" providerId="LiveId" clId="{B6578B96-7140-4036-90BE-1EEEE6F46F20}" dt="2024-05-27T10:05:35.967" v="8459" actId="26606"/>
          <ac:spMkLst>
            <pc:docMk/>
            <pc:sldMk cId="1125845185" sldId="288"/>
            <ac:spMk id="23" creationId="{F82BF3E2-EB0E-40D6-8835-2367A5316CA4}"/>
          </ac:spMkLst>
        </pc:spChg>
        <pc:spChg chg="add del">
          <ac:chgData name="Debbie Mahoney" userId="e337e759d33837c5" providerId="LiveId" clId="{B6578B96-7140-4036-90BE-1EEEE6F46F20}" dt="2024-05-27T10:06:04.690" v="8467" actId="26606"/>
          <ac:spMkLst>
            <pc:docMk/>
            <pc:sldMk cId="1125845185" sldId="288"/>
            <ac:spMk id="24" creationId="{2C444748-5A8D-4B53-89FE-42B455DFA2D1}"/>
          </ac:spMkLst>
        </pc:spChg>
        <pc:spChg chg="add del">
          <ac:chgData name="Debbie Mahoney" userId="e337e759d33837c5" providerId="LiveId" clId="{B6578B96-7140-4036-90BE-1EEEE6F46F20}" dt="2024-05-27T10:05:35.967" v="8459" actId="26606"/>
          <ac:spMkLst>
            <pc:docMk/>
            <pc:sldMk cId="1125845185" sldId="288"/>
            <ac:spMk id="25" creationId="{481E86DD-89E6-42B2-8675-84B7C56BFF7D}"/>
          </ac:spMkLst>
        </pc:spChg>
        <pc:spChg chg="add mod">
          <ac:chgData name="Debbie Mahoney" userId="e337e759d33837c5" providerId="LiveId" clId="{B6578B96-7140-4036-90BE-1EEEE6F46F20}" dt="2024-05-27T10:08:19.501" v="8519" actId="14861"/>
          <ac:spMkLst>
            <pc:docMk/>
            <pc:sldMk cId="1125845185" sldId="288"/>
            <ac:spMk id="26" creationId="{E51225D2-EF34-A3CD-91D3-D665859028F6}"/>
          </ac:spMkLst>
        </pc:spChg>
        <pc:spChg chg="add del">
          <ac:chgData name="Debbie Mahoney" userId="e337e759d33837c5" providerId="LiveId" clId="{B6578B96-7140-4036-90BE-1EEEE6F46F20}" dt="2024-05-27T10:05:41.670" v="8461" actId="26606"/>
          <ac:spMkLst>
            <pc:docMk/>
            <pc:sldMk cId="1125845185" sldId="288"/>
            <ac:spMk id="27" creationId="{4AAA6991-1DF8-455A-9991-7F52F96659E0}"/>
          </ac:spMkLst>
        </pc:spChg>
        <pc:spChg chg="add mod">
          <ac:chgData name="Debbie Mahoney" userId="e337e759d33837c5" providerId="LiveId" clId="{B6578B96-7140-4036-90BE-1EEEE6F46F20}" dt="2024-05-27T10:11:16.320" v="8592" actId="14861"/>
          <ac:spMkLst>
            <pc:docMk/>
            <pc:sldMk cId="1125845185" sldId="288"/>
            <ac:spMk id="28" creationId="{125F5892-4666-1331-C885-1EF5E1893C31}"/>
          </ac:spMkLst>
        </pc:spChg>
        <pc:spChg chg="add del">
          <ac:chgData name="Debbie Mahoney" userId="e337e759d33837c5" providerId="LiveId" clId="{B6578B96-7140-4036-90BE-1EEEE6F46F20}" dt="2024-05-27T10:05:50.876" v="8463" actId="26606"/>
          <ac:spMkLst>
            <pc:docMk/>
            <pc:sldMk cId="1125845185" sldId="288"/>
            <ac:spMk id="29" creationId="{42A4FC2C-047E-45A5-965D-8E1E3BF09BC6}"/>
          </ac:spMkLst>
        </pc:spChg>
        <pc:spChg chg="add mod">
          <ac:chgData name="Debbie Mahoney" userId="e337e759d33837c5" providerId="LiveId" clId="{B6578B96-7140-4036-90BE-1EEEE6F46F20}" dt="2024-05-27T10:13:14.895" v="8619" actId="14861"/>
          <ac:spMkLst>
            <pc:docMk/>
            <pc:sldMk cId="1125845185" sldId="288"/>
            <ac:spMk id="30" creationId="{9FD7BE91-36BE-07E5-DF2F-4F2151A06C35}"/>
          </ac:spMkLst>
        </pc:spChg>
        <pc:spChg chg="add del">
          <ac:chgData name="Debbie Mahoney" userId="e337e759d33837c5" providerId="LiveId" clId="{B6578B96-7140-4036-90BE-1EEEE6F46F20}" dt="2024-05-27T10:06:04.690" v="8467" actId="26606"/>
          <ac:spMkLst>
            <pc:docMk/>
            <pc:sldMk cId="1125845185" sldId="288"/>
            <ac:spMk id="31" creationId="{F4FFA271-A10A-4AC3-8F06-E3313A197A80}"/>
          </ac:spMkLst>
        </pc:spChg>
        <pc:spChg chg="add mod">
          <ac:chgData name="Debbie Mahoney" userId="e337e759d33837c5" providerId="LiveId" clId="{B6578B96-7140-4036-90BE-1EEEE6F46F20}" dt="2024-05-27T10:14:34.992" v="8662" actId="1076"/>
          <ac:spMkLst>
            <pc:docMk/>
            <pc:sldMk cId="1125845185" sldId="288"/>
            <ac:spMk id="32" creationId="{C1A51294-0A04-39C1-074A-D0D64E270A84}"/>
          </ac:spMkLst>
        </pc:spChg>
        <pc:spChg chg="add del">
          <ac:chgData name="Debbie Mahoney" userId="e337e759d33837c5" providerId="LiveId" clId="{B6578B96-7140-4036-90BE-1EEEE6F46F20}" dt="2024-05-27T10:06:10.801" v="8469" actId="26606"/>
          <ac:spMkLst>
            <pc:docMk/>
            <pc:sldMk cId="1125845185" sldId="288"/>
            <ac:spMk id="33" creationId="{42A4FC2C-047E-45A5-965D-8E1E3BF09BC6}"/>
          </ac:spMkLst>
        </pc:spChg>
        <pc:spChg chg="add mod">
          <ac:chgData name="Debbie Mahoney" userId="e337e759d33837c5" providerId="LiveId" clId="{B6578B96-7140-4036-90BE-1EEEE6F46F20}" dt="2024-05-27T10:16:21.964" v="8727" actId="14861"/>
          <ac:spMkLst>
            <pc:docMk/>
            <pc:sldMk cId="1125845185" sldId="288"/>
            <ac:spMk id="34" creationId="{8DA66B0A-90AA-4F6C-6449-88A78A03B54B}"/>
          </ac:spMkLst>
        </pc:spChg>
        <pc:picChg chg="add mod ord">
          <ac:chgData name="Debbie Mahoney" userId="e337e759d33837c5" providerId="LiveId" clId="{B6578B96-7140-4036-90BE-1EEEE6F46F20}" dt="2024-05-27T10:14:22.138" v="8661" actId="1076"/>
          <ac:picMkLst>
            <pc:docMk/>
            <pc:sldMk cId="1125845185" sldId="288"/>
            <ac:picMk id="4" creationId="{864216B5-7393-25D4-FF17-92275293C9A7}"/>
          </ac:picMkLst>
        </pc:picChg>
        <pc:picChg chg="add mod ord">
          <ac:chgData name="Debbie Mahoney" userId="e337e759d33837c5" providerId="LiveId" clId="{B6578B96-7140-4036-90BE-1EEEE6F46F20}" dt="2024-05-27T10:06:10.816" v="8470" actId="26606"/>
          <ac:picMkLst>
            <pc:docMk/>
            <pc:sldMk cId="1125845185" sldId="288"/>
            <ac:picMk id="6" creationId="{1053F367-C5D4-062C-A659-B7729121886D}"/>
          </ac:picMkLst>
        </pc:picChg>
        <pc:picChg chg="add del mod">
          <ac:chgData name="Debbie Mahoney" userId="e337e759d33837c5" providerId="LiveId" clId="{B6578B96-7140-4036-90BE-1EEEE6F46F20}" dt="2024-05-27T10:02:04.714" v="8440" actId="478"/>
          <ac:picMkLst>
            <pc:docMk/>
            <pc:sldMk cId="1125845185" sldId="288"/>
            <ac:picMk id="8" creationId="{9ABD3EAC-08D7-82D8-6CC9-E1028962001E}"/>
          </ac:picMkLst>
        </pc:picChg>
        <pc:picChg chg="add del">
          <ac:chgData name="Debbie Mahoney" userId="e337e759d33837c5" providerId="LiveId" clId="{B6578B96-7140-4036-90BE-1EEEE6F46F20}" dt="2024-05-27T10:06:10.816" v="8470" actId="26606"/>
          <ac:picMkLst>
            <pc:docMk/>
            <pc:sldMk cId="1125845185" sldId="288"/>
            <ac:picMk id="11" creationId="{FF3E25D7-C2F8-445D-AA42-C1163028DA68}"/>
          </ac:picMkLst>
        </pc:picChg>
        <pc:picChg chg="add mod ord">
          <ac:chgData name="Debbie Mahoney" userId="e337e759d33837c5" providerId="LiveId" clId="{B6578B96-7140-4036-90BE-1EEEE6F46F20}" dt="2024-05-27T10:06:10.816" v="8470" actId="26606"/>
          <ac:picMkLst>
            <pc:docMk/>
            <pc:sldMk cId="1125845185" sldId="288"/>
            <ac:picMk id="12" creationId="{0E650A40-F0D6-E405-7D34-785D5A503C47}"/>
          </ac:picMkLst>
        </pc:picChg>
        <pc:picChg chg="add mod ord">
          <ac:chgData name="Debbie Mahoney" userId="e337e759d33837c5" providerId="LiveId" clId="{B6578B96-7140-4036-90BE-1EEEE6F46F20}" dt="2024-05-27T10:06:10.816" v="8470" actId="26606"/>
          <ac:picMkLst>
            <pc:docMk/>
            <pc:sldMk cId="1125845185" sldId="288"/>
            <ac:picMk id="14" creationId="{E49AAF72-66CE-E548-29B0-E4643C835532}"/>
          </ac:picMkLst>
        </pc:picChg>
        <pc:picChg chg="add mod ord">
          <ac:chgData name="Debbie Mahoney" userId="e337e759d33837c5" providerId="LiveId" clId="{B6578B96-7140-4036-90BE-1EEEE6F46F20}" dt="2024-05-27T10:06:10.816" v="8470" actId="26606"/>
          <ac:picMkLst>
            <pc:docMk/>
            <pc:sldMk cId="1125845185" sldId="288"/>
            <ac:picMk id="16" creationId="{098D2790-7EF8-401D-B89D-2A669B295881}"/>
          </ac:picMkLst>
        </pc:picChg>
      </pc:sldChg>
      <pc:sldChg chg="addSp delSp modSp new mod setBg setClrOvrMap modNotesTx">
        <pc:chgData name="Debbie Mahoney" userId="e337e759d33837c5" providerId="LiveId" clId="{B6578B96-7140-4036-90BE-1EEEE6F46F20}" dt="2024-05-27T12:41:58.329" v="10497" actId="1076"/>
        <pc:sldMkLst>
          <pc:docMk/>
          <pc:sldMk cId="1215327129" sldId="289"/>
        </pc:sldMkLst>
        <pc:spChg chg="add del">
          <ac:chgData name="Debbie Mahoney" userId="e337e759d33837c5" providerId="LiveId" clId="{B6578B96-7140-4036-90BE-1EEEE6F46F20}" dt="2024-05-06T11:17:46.003" v="6661" actId="26606"/>
          <ac:spMkLst>
            <pc:docMk/>
            <pc:sldMk cId="1215327129" sldId="289"/>
            <ac:spMk id="17" creationId="{DDDE267B-E820-4910-868D-BA40CFB936D7}"/>
          </ac:spMkLst>
        </pc:spChg>
        <pc:spChg chg="add del">
          <ac:chgData name="Debbie Mahoney" userId="e337e759d33837c5" providerId="LiveId" clId="{B6578B96-7140-4036-90BE-1EEEE6F46F20}" dt="2024-05-06T11:17:40.689" v="6657" actId="26606"/>
          <ac:spMkLst>
            <pc:docMk/>
            <pc:sldMk cId="1215327129" sldId="289"/>
            <ac:spMk id="20" creationId="{57E607C4-A0A1-44FA-981D-EA3B81396361}"/>
          </ac:spMkLst>
        </pc:spChg>
        <pc:spChg chg="add del">
          <ac:chgData name="Debbie Mahoney" userId="e337e759d33837c5" providerId="LiveId" clId="{B6578B96-7140-4036-90BE-1EEEE6F46F20}" dt="2024-05-06T11:17:50.904" v="6663" actId="26606"/>
          <ac:spMkLst>
            <pc:docMk/>
            <pc:sldMk cId="1215327129" sldId="289"/>
            <ac:spMk id="21" creationId="{57E607C4-A0A1-44FA-981D-EA3B81396361}"/>
          </ac:spMkLst>
        </pc:spChg>
        <pc:spChg chg="add">
          <ac:chgData name="Debbie Mahoney" userId="e337e759d33837c5" providerId="LiveId" clId="{B6578B96-7140-4036-90BE-1EEEE6F46F20}" dt="2024-05-06T11:17:50.904" v="6664" actId="26606"/>
          <ac:spMkLst>
            <pc:docMk/>
            <pc:sldMk cId="1215327129" sldId="289"/>
            <ac:spMk id="25" creationId="{40C1BC1E-153D-4DA3-87A4-314B61BC498D}"/>
          </ac:spMkLst>
        </pc:spChg>
        <pc:spChg chg="add">
          <ac:chgData name="Debbie Mahoney" userId="e337e759d33837c5" providerId="LiveId" clId="{B6578B96-7140-4036-90BE-1EEEE6F46F20}" dt="2024-05-06T11:17:50.904" v="6664" actId="26606"/>
          <ac:spMkLst>
            <pc:docMk/>
            <pc:sldMk cId="1215327129" sldId="289"/>
            <ac:spMk id="26" creationId="{FB5A56C3-A6D4-4D92-8AE6-10218C0764F5}"/>
          </ac:spMkLst>
        </pc:spChg>
        <pc:spChg chg="add del mod">
          <ac:chgData name="Debbie Mahoney" userId="e337e759d33837c5" providerId="LiveId" clId="{B6578B96-7140-4036-90BE-1EEEE6F46F20}" dt="2024-05-06T11:24:04.284" v="6749" actId="478"/>
          <ac:spMkLst>
            <pc:docMk/>
            <pc:sldMk cId="1215327129" sldId="289"/>
            <ac:spMk id="30" creationId="{C8485034-18E9-2159-30F6-BDAC5E786DFA}"/>
          </ac:spMkLst>
        </pc:spChg>
        <pc:spChg chg="add mod">
          <ac:chgData name="Debbie Mahoney" userId="e337e759d33837c5" providerId="LiveId" clId="{B6578B96-7140-4036-90BE-1EEEE6F46F20}" dt="2024-05-27T12:40:53.109" v="10479" actId="1076"/>
          <ac:spMkLst>
            <pc:docMk/>
            <pc:sldMk cId="1215327129" sldId="289"/>
            <ac:spMk id="31" creationId="{5E43AD5D-82C3-2836-B4AA-A725CE4C552F}"/>
          </ac:spMkLst>
        </pc:spChg>
        <pc:picChg chg="add mod">
          <ac:chgData name="Debbie Mahoney" userId="e337e759d33837c5" providerId="LiveId" clId="{B6578B96-7140-4036-90BE-1EEEE6F46F20}" dt="2024-05-27T12:41:43.263" v="10494" actId="1076"/>
          <ac:picMkLst>
            <pc:docMk/>
            <pc:sldMk cId="1215327129" sldId="289"/>
            <ac:picMk id="3" creationId="{8CB0EA07-8AE4-2575-FD88-CA83B224A2A0}"/>
          </ac:picMkLst>
        </pc:picChg>
        <pc:picChg chg="add mod">
          <ac:chgData name="Debbie Mahoney" userId="e337e759d33837c5" providerId="LiveId" clId="{B6578B96-7140-4036-90BE-1EEEE6F46F20}" dt="2024-05-27T12:41:37.996" v="10492" actId="1076"/>
          <ac:picMkLst>
            <pc:docMk/>
            <pc:sldMk cId="1215327129" sldId="289"/>
            <ac:picMk id="5" creationId="{80F7D3B5-E7A8-3D97-94FB-3C110C967268}"/>
          </ac:picMkLst>
        </pc:picChg>
        <pc:picChg chg="add mod">
          <ac:chgData name="Debbie Mahoney" userId="e337e759d33837c5" providerId="LiveId" clId="{B6578B96-7140-4036-90BE-1EEEE6F46F20}" dt="2024-05-27T12:40:40.261" v="10477" actId="14100"/>
          <ac:picMkLst>
            <pc:docMk/>
            <pc:sldMk cId="1215327129" sldId="289"/>
            <ac:picMk id="7" creationId="{D848FD57-5238-A1B8-FE1A-29B4A292EB02}"/>
          </ac:picMkLst>
        </pc:picChg>
        <pc:picChg chg="add mod">
          <ac:chgData name="Debbie Mahoney" userId="e337e759d33837c5" providerId="LiveId" clId="{B6578B96-7140-4036-90BE-1EEEE6F46F20}" dt="2024-05-27T12:40:44.168" v="10478" actId="1076"/>
          <ac:picMkLst>
            <pc:docMk/>
            <pc:sldMk cId="1215327129" sldId="289"/>
            <ac:picMk id="9" creationId="{5DBF0029-9BF5-9915-84E3-B2DFB0A18622}"/>
          </ac:picMkLst>
        </pc:picChg>
        <pc:picChg chg="add mod">
          <ac:chgData name="Debbie Mahoney" userId="e337e759d33837c5" providerId="LiveId" clId="{B6578B96-7140-4036-90BE-1EEEE6F46F20}" dt="2024-05-27T12:40:19.849" v="10470" actId="1076"/>
          <ac:picMkLst>
            <pc:docMk/>
            <pc:sldMk cId="1215327129" sldId="289"/>
            <ac:picMk id="11" creationId="{8DA601AC-5861-AE70-653C-360CD3EA03E4}"/>
          </ac:picMkLst>
        </pc:picChg>
        <pc:picChg chg="add del mod ord">
          <ac:chgData name="Debbie Mahoney" userId="e337e759d33837c5" providerId="LiveId" clId="{B6578B96-7140-4036-90BE-1EEEE6F46F20}" dt="2024-05-06T11:27:10.277" v="6791" actId="478"/>
          <ac:picMkLst>
            <pc:docMk/>
            <pc:sldMk cId="1215327129" sldId="289"/>
            <ac:picMk id="13" creationId="{925ADF7B-645E-5C5D-6E00-E9FDD56A0D1B}"/>
          </ac:picMkLst>
        </pc:picChg>
        <pc:picChg chg="add mod">
          <ac:chgData name="Debbie Mahoney" userId="e337e759d33837c5" providerId="LiveId" clId="{B6578B96-7140-4036-90BE-1EEEE6F46F20}" dt="2024-05-27T12:39:42.811" v="10462" actId="1076"/>
          <ac:picMkLst>
            <pc:docMk/>
            <pc:sldMk cId="1215327129" sldId="289"/>
            <ac:picMk id="15" creationId="{4075613F-3381-664F-8019-92927C9EE46B}"/>
          </ac:picMkLst>
        </pc:picChg>
        <pc:picChg chg="add del">
          <ac:chgData name="Debbie Mahoney" userId="e337e759d33837c5" providerId="LiveId" clId="{B6578B96-7140-4036-90BE-1EEEE6F46F20}" dt="2024-05-06T11:17:46.003" v="6661" actId="26606"/>
          <ac:picMkLst>
            <pc:docMk/>
            <pc:sldMk cId="1215327129" sldId="289"/>
            <ac:picMk id="18" creationId="{FF3E25D7-C2F8-445D-AA42-C1163028DA68}"/>
          </ac:picMkLst>
        </pc:picChg>
        <pc:picChg chg="add mod">
          <ac:chgData name="Debbie Mahoney" userId="e337e759d33837c5" providerId="LiveId" clId="{B6578B96-7140-4036-90BE-1EEEE6F46F20}" dt="2024-05-27T12:41:58.329" v="10497" actId="1076"/>
          <ac:picMkLst>
            <pc:docMk/>
            <pc:sldMk cId="1215327129" sldId="289"/>
            <ac:picMk id="19" creationId="{A3C57281-EDC5-7C6F-EBFF-AB83B09173CC}"/>
          </ac:picMkLst>
        </pc:picChg>
        <pc:picChg chg="add del">
          <ac:chgData name="Debbie Mahoney" userId="e337e759d33837c5" providerId="LiveId" clId="{B6578B96-7140-4036-90BE-1EEEE6F46F20}" dt="2024-05-06T11:17:40.689" v="6657" actId="26606"/>
          <ac:picMkLst>
            <pc:docMk/>
            <pc:sldMk cId="1215327129" sldId="289"/>
            <ac:picMk id="22" creationId="{08D97526-B9D9-4257-B6A9-9D7988974929}"/>
          </ac:picMkLst>
        </pc:picChg>
        <pc:picChg chg="add del">
          <ac:chgData name="Debbie Mahoney" userId="e337e759d33837c5" providerId="LiveId" clId="{B6578B96-7140-4036-90BE-1EEEE6F46F20}" dt="2024-05-06T11:17:50.904" v="6663" actId="26606"/>
          <ac:picMkLst>
            <pc:docMk/>
            <pc:sldMk cId="1215327129" sldId="289"/>
            <ac:picMk id="23" creationId="{08D97526-B9D9-4257-B6A9-9D7988974929}"/>
          </ac:picMkLst>
        </pc:picChg>
        <pc:picChg chg="add mod">
          <ac:chgData name="Debbie Mahoney" userId="e337e759d33837c5" providerId="LiveId" clId="{B6578B96-7140-4036-90BE-1EEEE6F46F20}" dt="2024-05-27T12:40:36.025" v="10475" actId="1076"/>
          <ac:picMkLst>
            <pc:docMk/>
            <pc:sldMk cId="1215327129" sldId="289"/>
            <ac:picMk id="27" creationId="{E38717FF-3762-3249-668B-3E1F33ACDAD5}"/>
          </ac:picMkLst>
        </pc:picChg>
        <pc:picChg chg="add mod">
          <ac:chgData name="Debbie Mahoney" userId="e337e759d33837c5" providerId="LiveId" clId="{B6578B96-7140-4036-90BE-1EEEE6F46F20}" dt="2024-05-27T12:40:13.192" v="10468" actId="1076"/>
          <ac:picMkLst>
            <pc:docMk/>
            <pc:sldMk cId="1215327129" sldId="289"/>
            <ac:picMk id="29" creationId="{9474A5FD-8F9E-5010-E0D3-3647D56B7064}"/>
          </ac:picMkLst>
        </pc:picChg>
        <pc:picChg chg="add mod">
          <ac:chgData name="Debbie Mahoney" userId="e337e759d33837c5" providerId="LiveId" clId="{B6578B96-7140-4036-90BE-1EEEE6F46F20}" dt="2024-05-27T12:41:52.015" v="10496" actId="1076"/>
          <ac:picMkLst>
            <pc:docMk/>
            <pc:sldMk cId="1215327129" sldId="289"/>
            <ac:picMk id="33" creationId="{6AF24878-9DC3-5A2E-4712-27CD64E7E2D7}"/>
          </ac:picMkLst>
        </pc:picChg>
      </pc:sldChg>
      <pc:sldChg chg="addSp delSp modSp new mod setBg modAnim setClrOvrMap modNotesTx">
        <pc:chgData name="Debbie Mahoney" userId="e337e759d33837c5" providerId="LiveId" clId="{B6578B96-7140-4036-90BE-1EEEE6F46F20}" dt="2024-05-27T19:04:13.767" v="16272" actId="20577"/>
        <pc:sldMkLst>
          <pc:docMk/>
          <pc:sldMk cId="4011701247" sldId="290"/>
        </pc:sldMkLst>
        <pc:spChg chg="add mod">
          <ac:chgData name="Debbie Mahoney" userId="e337e759d33837c5" providerId="LiveId" clId="{B6578B96-7140-4036-90BE-1EEEE6F46F20}" dt="2024-05-27T10:31:14.947" v="8976" actId="1076"/>
          <ac:spMkLst>
            <pc:docMk/>
            <pc:sldMk cId="4011701247" sldId="290"/>
            <ac:spMk id="3" creationId="{E1392D2A-131F-CBC5-2EFF-3ACD7A2DDF60}"/>
          </ac:spMkLst>
        </pc:spChg>
        <pc:spChg chg="add del">
          <ac:chgData name="Debbie Mahoney" userId="e337e759d33837c5" providerId="LiveId" clId="{B6578B96-7140-4036-90BE-1EEEE6F46F20}" dt="2024-05-27T10:28:07.795" v="8855" actId="26606"/>
          <ac:spMkLst>
            <pc:docMk/>
            <pc:sldMk cId="4011701247" sldId="290"/>
            <ac:spMk id="1031" creationId="{E1750109-3B91-4506-B997-0CD8E35A1488}"/>
          </ac:spMkLst>
        </pc:spChg>
        <pc:spChg chg="add del">
          <ac:chgData name="Debbie Mahoney" userId="e337e759d33837c5" providerId="LiveId" clId="{B6578B96-7140-4036-90BE-1EEEE6F46F20}" dt="2024-05-27T10:28:07.795" v="8855" actId="26606"/>
          <ac:spMkLst>
            <pc:docMk/>
            <pc:sldMk cId="4011701247" sldId="290"/>
            <ac:spMk id="1033" creationId="{E72D8D1B-59F6-4FF3-8547-9BBB6129F2FA}"/>
          </ac:spMkLst>
        </pc:spChg>
        <pc:spChg chg="add del">
          <ac:chgData name="Debbie Mahoney" userId="e337e759d33837c5" providerId="LiveId" clId="{B6578B96-7140-4036-90BE-1EEEE6F46F20}" dt="2024-05-27T10:28:07.795" v="8855" actId="26606"/>
          <ac:spMkLst>
            <pc:docMk/>
            <pc:sldMk cId="4011701247" sldId="290"/>
            <ac:spMk id="1035" creationId="{8FC8C21F-9484-4A71-ABFA-6C10682FAC3E}"/>
          </ac:spMkLst>
        </pc:spChg>
        <pc:spChg chg="add del">
          <ac:chgData name="Debbie Mahoney" userId="e337e759d33837c5" providerId="LiveId" clId="{B6578B96-7140-4036-90BE-1EEEE6F46F20}" dt="2024-05-27T10:28:07.795" v="8855" actId="26606"/>
          <ac:spMkLst>
            <pc:docMk/>
            <pc:sldMk cId="4011701247" sldId="290"/>
            <ac:spMk id="1037" creationId="{2C444748-5A8D-4B53-89FE-42B455DFA2D1}"/>
          </ac:spMkLst>
        </pc:spChg>
        <pc:spChg chg="add del">
          <ac:chgData name="Debbie Mahoney" userId="e337e759d33837c5" providerId="LiveId" clId="{B6578B96-7140-4036-90BE-1EEEE6F46F20}" dt="2024-05-27T10:28:07.795" v="8855" actId="26606"/>
          <ac:spMkLst>
            <pc:docMk/>
            <pc:sldMk cId="4011701247" sldId="290"/>
            <ac:spMk id="1039" creationId="{14044C96-7CFD-44DB-A579-D77B0D37C681}"/>
          </ac:spMkLst>
        </pc:spChg>
        <pc:spChg chg="add del">
          <ac:chgData name="Debbie Mahoney" userId="e337e759d33837c5" providerId="LiveId" clId="{B6578B96-7140-4036-90BE-1EEEE6F46F20}" dt="2024-05-27T10:28:12.295" v="8859" actId="26606"/>
          <ac:spMkLst>
            <pc:docMk/>
            <pc:sldMk cId="4011701247" sldId="290"/>
            <ac:spMk id="1045" creationId="{12E8CD4E-6381-4807-AA5B-CE0024A8BE19}"/>
          </ac:spMkLst>
        </pc:spChg>
        <pc:spChg chg="add del">
          <ac:chgData name="Debbie Mahoney" userId="e337e759d33837c5" providerId="LiveId" clId="{B6578B96-7140-4036-90BE-1EEEE6F46F20}" dt="2024-05-27T10:28:12.295" v="8859" actId="26606"/>
          <ac:spMkLst>
            <pc:docMk/>
            <pc:sldMk cId="4011701247" sldId="290"/>
            <ac:spMk id="1046" creationId="{D28445F8-F032-43C9-8D0F-A5155F525283}"/>
          </ac:spMkLst>
        </pc:spChg>
        <pc:spChg chg="add del">
          <ac:chgData name="Debbie Mahoney" userId="e337e759d33837c5" providerId="LiveId" clId="{B6578B96-7140-4036-90BE-1EEEE6F46F20}" dt="2024-05-27T10:28:12.295" v="8859" actId="26606"/>
          <ac:spMkLst>
            <pc:docMk/>
            <pc:sldMk cId="4011701247" sldId="290"/>
            <ac:spMk id="1047" creationId="{36A325B5-56A3-425A-B9A3-0CEB7CA1BBF6}"/>
          </ac:spMkLst>
        </pc:spChg>
        <pc:spChg chg="add del">
          <ac:chgData name="Debbie Mahoney" userId="e337e759d33837c5" providerId="LiveId" clId="{B6578B96-7140-4036-90BE-1EEEE6F46F20}" dt="2024-05-27T10:28:12.295" v="8859" actId="26606"/>
          <ac:spMkLst>
            <pc:docMk/>
            <pc:sldMk cId="4011701247" sldId="290"/>
            <ac:spMk id="1048" creationId="{B80DE958-9D45-4CAD-BF1F-FA2ED970B7F6}"/>
          </ac:spMkLst>
        </pc:spChg>
        <pc:spChg chg="add del">
          <ac:chgData name="Debbie Mahoney" userId="e337e759d33837c5" providerId="LiveId" clId="{B6578B96-7140-4036-90BE-1EEEE6F46F20}" dt="2024-05-27T10:28:12.295" v="8859" actId="26606"/>
          <ac:spMkLst>
            <pc:docMk/>
            <pc:sldMk cId="4011701247" sldId="290"/>
            <ac:spMk id="1049" creationId="{BB93B4BF-AD35-4E52-8131-161C5FB9CDD7}"/>
          </ac:spMkLst>
        </pc:spChg>
        <pc:spChg chg="add del">
          <ac:chgData name="Debbie Mahoney" userId="e337e759d33837c5" providerId="LiveId" clId="{B6578B96-7140-4036-90BE-1EEEE6F46F20}" dt="2024-05-27T10:28:17.364" v="8861" actId="26606"/>
          <ac:spMkLst>
            <pc:docMk/>
            <pc:sldMk cId="4011701247" sldId="290"/>
            <ac:spMk id="1051" creationId="{CEC27341-4ABB-43EF-9E57-10A858F9251F}"/>
          </ac:spMkLst>
        </pc:spChg>
        <pc:spChg chg="add del">
          <ac:chgData name="Debbie Mahoney" userId="e337e759d33837c5" providerId="LiveId" clId="{B6578B96-7140-4036-90BE-1EEEE6F46F20}" dt="2024-05-27T10:28:17.364" v="8861" actId="26606"/>
          <ac:spMkLst>
            <pc:docMk/>
            <pc:sldMk cId="4011701247" sldId="290"/>
            <ac:spMk id="1052" creationId="{D2B98C55-54CC-433B-905F-FB0B2D2009ED}"/>
          </ac:spMkLst>
        </pc:spChg>
        <pc:spChg chg="add del">
          <ac:chgData name="Debbie Mahoney" userId="e337e759d33837c5" providerId="LiveId" clId="{B6578B96-7140-4036-90BE-1EEEE6F46F20}" dt="2024-05-27T10:28:17.364" v="8861" actId="26606"/>
          <ac:spMkLst>
            <pc:docMk/>
            <pc:sldMk cId="4011701247" sldId="290"/>
            <ac:spMk id="1053" creationId="{19E21906-D4D4-4F16-9228-3E004930E1C7}"/>
          </ac:spMkLst>
        </pc:spChg>
        <pc:spChg chg="add del">
          <ac:chgData name="Debbie Mahoney" userId="e337e759d33837c5" providerId="LiveId" clId="{B6578B96-7140-4036-90BE-1EEEE6F46F20}" dt="2024-05-27T10:28:17.364" v="8861" actId="26606"/>
          <ac:spMkLst>
            <pc:docMk/>
            <pc:sldMk cId="4011701247" sldId="290"/>
            <ac:spMk id="1054" creationId="{865BCC85-4C69-4CFB-A36A-6A489B87FFF3}"/>
          </ac:spMkLst>
        </pc:spChg>
        <pc:spChg chg="add del">
          <ac:chgData name="Debbie Mahoney" userId="e337e759d33837c5" providerId="LiveId" clId="{B6578B96-7140-4036-90BE-1EEEE6F46F20}" dt="2024-05-27T10:28:17.364" v="8861" actId="26606"/>
          <ac:spMkLst>
            <pc:docMk/>
            <pc:sldMk cId="4011701247" sldId="290"/>
            <ac:spMk id="1055" creationId="{3A14BDAC-394B-4E9A-8ECE-61AA1A7C231A}"/>
          </ac:spMkLst>
        </pc:spChg>
        <pc:spChg chg="add del">
          <ac:chgData name="Debbie Mahoney" userId="e337e759d33837c5" providerId="LiveId" clId="{B6578B96-7140-4036-90BE-1EEEE6F46F20}" dt="2024-05-27T10:28:19.145" v="8863" actId="26606"/>
          <ac:spMkLst>
            <pc:docMk/>
            <pc:sldMk cId="4011701247" sldId="290"/>
            <ac:spMk id="1057" creationId="{6F79B0DD-2C63-4EE5-804F-B8E391FC1E45}"/>
          </ac:spMkLst>
        </pc:spChg>
        <pc:spChg chg="add del">
          <ac:chgData name="Debbie Mahoney" userId="e337e759d33837c5" providerId="LiveId" clId="{B6578B96-7140-4036-90BE-1EEEE6F46F20}" dt="2024-05-27T10:28:19.145" v="8863" actId="26606"/>
          <ac:spMkLst>
            <pc:docMk/>
            <pc:sldMk cId="4011701247" sldId="290"/>
            <ac:spMk id="1058" creationId="{627DB8AB-CD55-4C8F-9043-52652B89231A}"/>
          </ac:spMkLst>
        </pc:spChg>
        <pc:spChg chg="add del">
          <ac:chgData name="Debbie Mahoney" userId="e337e759d33837c5" providerId="LiveId" clId="{B6578B96-7140-4036-90BE-1EEEE6F46F20}" dt="2024-05-27T10:28:19.145" v="8863" actId="26606"/>
          <ac:spMkLst>
            <pc:docMk/>
            <pc:sldMk cId="4011701247" sldId="290"/>
            <ac:spMk id="1059" creationId="{53059C5A-91CB-4024-9B4E-20082E25C70B}"/>
          </ac:spMkLst>
        </pc:spChg>
        <pc:spChg chg="add del">
          <ac:chgData name="Debbie Mahoney" userId="e337e759d33837c5" providerId="LiveId" clId="{B6578B96-7140-4036-90BE-1EEEE6F46F20}" dt="2024-05-27T10:28:19.145" v="8863" actId="26606"/>
          <ac:spMkLst>
            <pc:docMk/>
            <pc:sldMk cId="4011701247" sldId="290"/>
            <ac:spMk id="1060" creationId="{184884BF-A898-4EFF-9504-E13EBE3FF62E}"/>
          </ac:spMkLst>
        </pc:spChg>
        <pc:spChg chg="add del">
          <ac:chgData name="Debbie Mahoney" userId="e337e759d33837c5" providerId="LiveId" clId="{B6578B96-7140-4036-90BE-1EEEE6F46F20}" dt="2024-05-27T10:28:19.145" v="8863" actId="26606"/>
          <ac:spMkLst>
            <pc:docMk/>
            <pc:sldMk cId="4011701247" sldId="290"/>
            <ac:spMk id="1061" creationId="{7B32D337-FDA6-4468-ADB1-7038E5FC0BA9}"/>
          </ac:spMkLst>
        </pc:spChg>
        <pc:spChg chg="add del">
          <ac:chgData name="Debbie Mahoney" userId="e337e759d33837c5" providerId="LiveId" clId="{B6578B96-7140-4036-90BE-1EEEE6F46F20}" dt="2024-05-27T10:28:21.677" v="8865" actId="26606"/>
          <ac:spMkLst>
            <pc:docMk/>
            <pc:sldMk cId="4011701247" sldId="290"/>
            <ac:spMk id="1063" creationId="{19B2EB12-332C-4DCC-9746-30DD4690F95F}"/>
          </ac:spMkLst>
        </pc:spChg>
        <pc:spChg chg="add del">
          <ac:chgData name="Debbie Mahoney" userId="e337e759d33837c5" providerId="LiveId" clId="{B6578B96-7140-4036-90BE-1EEEE6F46F20}" dt="2024-05-27T10:28:24.506" v="8867" actId="26606"/>
          <ac:spMkLst>
            <pc:docMk/>
            <pc:sldMk cId="4011701247" sldId="290"/>
            <ac:spMk id="1075" creationId="{0959F59E-86AC-4677-BFB0-9CD55AB10761}"/>
          </ac:spMkLst>
        </pc:spChg>
        <pc:spChg chg="add del">
          <ac:chgData name="Debbie Mahoney" userId="e337e759d33837c5" providerId="LiveId" clId="{B6578B96-7140-4036-90BE-1EEEE6F46F20}" dt="2024-05-27T10:28:24.506" v="8867" actId="26606"/>
          <ac:spMkLst>
            <pc:docMk/>
            <pc:sldMk cId="4011701247" sldId="290"/>
            <ac:spMk id="1076" creationId="{997ED08E-7CE7-4539-8E16-6A356378B3D3}"/>
          </ac:spMkLst>
        </pc:spChg>
        <pc:spChg chg="add del">
          <ac:chgData name="Debbie Mahoney" userId="e337e759d33837c5" providerId="LiveId" clId="{B6578B96-7140-4036-90BE-1EEEE6F46F20}" dt="2024-05-27T10:28:24.506" v="8867" actId="26606"/>
          <ac:spMkLst>
            <pc:docMk/>
            <pc:sldMk cId="4011701247" sldId="290"/>
            <ac:spMk id="1077" creationId="{39F96DC1-4B54-4B36-B945-425E4C04AFBD}"/>
          </ac:spMkLst>
        </pc:spChg>
        <pc:spChg chg="add del">
          <ac:chgData name="Debbie Mahoney" userId="e337e759d33837c5" providerId="LiveId" clId="{B6578B96-7140-4036-90BE-1EEEE6F46F20}" dt="2024-05-27T10:28:24.506" v="8867" actId="26606"/>
          <ac:spMkLst>
            <pc:docMk/>
            <pc:sldMk cId="4011701247" sldId="290"/>
            <ac:spMk id="1078" creationId="{A4F450A1-0760-4C39-82E4-515AA4FC9473}"/>
          </ac:spMkLst>
        </pc:spChg>
        <pc:spChg chg="add del">
          <ac:chgData name="Debbie Mahoney" userId="e337e759d33837c5" providerId="LiveId" clId="{B6578B96-7140-4036-90BE-1EEEE6F46F20}" dt="2024-05-27T10:28:24.506" v="8867" actId="26606"/>
          <ac:spMkLst>
            <pc:docMk/>
            <pc:sldMk cId="4011701247" sldId="290"/>
            <ac:spMk id="1079" creationId="{0185CD32-2E94-4663-81AE-CC54E44AC2FC}"/>
          </ac:spMkLst>
        </pc:spChg>
        <pc:spChg chg="add del">
          <ac:chgData name="Debbie Mahoney" userId="e337e759d33837c5" providerId="LiveId" clId="{B6578B96-7140-4036-90BE-1EEEE6F46F20}" dt="2024-05-27T10:28:26.897" v="8869" actId="26606"/>
          <ac:spMkLst>
            <pc:docMk/>
            <pc:sldMk cId="4011701247" sldId="290"/>
            <ac:spMk id="1081" creationId="{B63E10B8-7A5C-4E1D-BE92-AAA068608C08}"/>
          </ac:spMkLst>
        </pc:spChg>
        <pc:spChg chg="add del">
          <ac:chgData name="Debbie Mahoney" userId="e337e759d33837c5" providerId="LiveId" clId="{B6578B96-7140-4036-90BE-1EEEE6F46F20}" dt="2024-05-27T10:28:26.897" v="8869" actId="26606"/>
          <ac:spMkLst>
            <pc:docMk/>
            <pc:sldMk cId="4011701247" sldId="290"/>
            <ac:spMk id="1082" creationId="{E1C32068-6A8E-44A5-BE2D-65E7EC2DBF9A}"/>
          </ac:spMkLst>
        </pc:spChg>
        <pc:spChg chg="add del">
          <ac:chgData name="Debbie Mahoney" userId="e337e759d33837c5" providerId="LiveId" clId="{B6578B96-7140-4036-90BE-1EEEE6F46F20}" dt="2024-05-27T10:28:26.897" v="8869" actId="26606"/>
          <ac:spMkLst>
            <pc:docMk/>
            <pc:sldMk cId="4011701247" sldId="290"/>
            <ac:spMk id="1083" creationId="{83940A33-AE5F-4FC1-AFFF-1BC5DD32E14C}"/>
          </ac:spMkLst>
        </pc:spChg>
        <pc:spChg chg="add del">
          <ac:chgData name="Debbie Mahoney" userId="e337e759d33837c5" providerId="LiveId" clId="{B6578B96-7140-4036-90BE-1EEEE6F46F20}" dt="2024-05-27T10:28:26.897" v="8869" actId="26606"/>
          <ac:spMkLst>
            <pc:docMk/>
            <pc:sldMk cId="4011701247" sldId="290"/>
            <ac:spMk id="1084" creationId="{9310DD53-17D0-4A12-A0E2-72F3334878B5}"/>
          </ac:spMkLst>
        </pc:spChg>
        <pc:spChg chg="add del">
          <ac:chgData name="Debbie Mahoney" userId="e337e759d33837c5" providerId="LiveId" clId="{B6578B96-7140-4036-90BE-1EEEE6F46F20}" dt="2024-05-27T10:28:32.257" v="8871" actId="26606"/>
          <ac:spMkLst>
            <pc:docMk/>
            <pc:sldMk cId="4011701247" sldId="290"/>
            <ac:spMk id="1086" creationId="{56651B3B-2F8A-4E48-BEA0-5D35421CE7B5}"/>
          </ac:spMkLst>
        </pc:spChg>
        <pc:spChg chg="add del">
          <ac:chgData name="Debbie Mahoney" userId="e337e759d33837c5" providerId="LiveId" clId="{B6578B96-7140-4036-90BE-1EEEE6F46F20}" dt="2024-05-27T10:28:32.257" v="8871" actId="26606"/>
          <ac:spMkLst>
            <pc:docMk/>
            <pc:sldMk cId="4011701247" sldId="290"/>
            <ac:spMk id="1087" creationId="{112839B5-6527-4FE1-B5CA-71D5FFC47C0E}"/>
          </ac:spMkLst>
        </pc:spChg>
        <pc:spChg chg="add del">
          <ac:chgData name="Debbie Mahoney" userId="e337e759d33837c5" providerId="LiveId" clId="{B6578B96-7140-4036-90BE-1EEEE6F46F20}" dt="2024-05-27T10:28:32.257" v="8871" actId="26606"/>
          <ac:spMkLst>
            <pc:docMk/>
            <pc:sldMk cId="4011701247" sldId="290"/>
            <ac:spMk id="1088" creationId="{BE12D8E2-6088-4997-A8C6-1794DA9E1D48}"/>
          </ac:spMkLst>
        </pc:spChg>
        <pc:spChg chg="add del">
          <ac:chgData name="Debbie Mahoney" userId="e337e759d33837c5" providerId="LiveId" clId="{B6578B96-7140-4036-90BE-1EEEE6F46F20}" dt="2024-05-27T10:28:32.257" v="8871" actId="26606"/>
          <ac:spMkLst>
            <pc:docMk/>
            <pc:sldMk cId="4011701247" sldId="290"/>
            <ac:spMk id="1089" creationId="{FAF10F47-1605-47C5-AE58-9062909ADA42}"/>
          </ac:spMkLst>
        </pc:spChg>
        <pc:spChg chg="add">
          <ac:chgData name="Debbie Mahoney" userId="e337e759d33837c5" providerId="LiveId" clId="{B6578B96-7140-4036-90BE-1EEEE6F46F20}" dt="2024-05-27T10:28:32.257" v="8872" actId="26606"/>
          <ac:spMkLst>
            <pc:docMk/>
            <pc:sldMk cId="4011701247" sldId="290"/>
            <ac:spMk id="1091" creationId="{E1750109-3B91-4506-B997-0CD8E35A1488}"/>
          </ac:spMkLst>
        </pc:spChg>
        <pc:spChg chg="add">
          <ac:chgData name="Debbie Mahoney" userId="e337e759d33837c5" providerId="LiveId" clId="{B6578B96-7140-4036-90BE-1EEEE6F46F20}" dt="2024-05-27T10:28:32.257" v="8872" actId="26606"/>
          <ac:spMkLst>
            <pc:docMk/>
            <pc:sldMk cId="4011701247" sldId="290"/>
            <ac:spMk id="1092" creationId="{E72D8D1B-59F6-4FF3-8547-9BBB6129F2FA}"/>
          </ac:spMkLst>
        </pc:spChg>
        <pc:spChg chg="add">
          <ac:chgData name="Debbie Mahoney" userId="e337e759d33837c5" providerId="LiveId" clId="{B6578B96-7140-4036-90BE-1EEEE6F46F20}" dt="2024-05-27T10:28:32.257" v="8872" actId="26606"/>
          <ac:spMkLst>
            <pc:docMk/>
            <pc:sldMk cId="4011701247" sldId="290"/>
            <ac:spMk id="1093" creationId="{8FC8C21F-9484-4A71-ABFA-6C10682FAC3E}"/>
          </ac:spMkLst>
        </pc:spChg>
        <pc:spChg chg="add">
          <ac:chgData name="Debbie Mahoney" userId="e337e759d33837c5" providerId="LiveId" clId="{B6578B96-7140-4036-90BE-1EEEE6F46F20}" dt="2024-05-27T10:28:32.257" v="8872" actId="26606"/>
          <ac:spMkLst>
            <pc:docMk/>
            <pc:sldMk cId="4011701247" sldId="290"/>
            <ac:spMk id="1094" creationId="{2C444748-5A8D-4B53-89FE-42B455DFA2D1}"/>
          </ac:spMkLst>
        </pc:spChg>
        <pc:spChg chg="add">
          <ac:chgData name="Debbie Mahoney" userId="e337e759d33837c5" providerId="LiveId" clId="{B6578B96-7140-4036-90BE-1EEEE6F46F20}" dt="2024-05-27T10:28:32.257" v="8872" actId="26606"/>
          <ac:spMkLst>
            <pc:docMk/>
            <pc:sldMk cId="4011701247" sldId="290"/>
            <ac:spMk id="1095" creationId="{14044C96-7CFD-44DB-A579-D77B0D37C681}"/>
          </ac:spMkLst>
        </pc:spChg>
        <pc:grpChg chg="add del">
          <ac:chgData name="Debbie Mahoney" userId="e337e759d33837c5" providerId="LiveId" clId="{B6578B96-7140-4036-90BE-1EEEE6F46F20}" dt="2024-05-27T10:28:21.677" v="8865" actId="26606"/>
          <ac:grpSpMkLst>
            <pc:docMk/>
            <pc:sldMk cId="4011701247" sldId="290"/>
            <ac:grpSpMk id="1064" creationId="{AFD40B55-BABB-4B33-ADD3-0C2340430678}"/>
          </ac:grpSpMkLst>
        </pc:grpChg>
        <pc:grpChg chg="add del">
          <ac:chgData name="Debbie Mahoney" userId="e337e759d33837c5" providerId="LiveId" clId="{B6578B96-7140-4036-90BE-1EEEE6F46F20}" dt="2024-05-27T10:28:21.677" v="8865" actId="26606"/>
          <ac:grpSpMkLst>
            <pc:docMk/>
            <pc:sldMk cId="4011701247" sldId="290"/>
            <ac:grpSpMk id="1066" creationId="{E616EDA1-F722-4C6A-AD2F-E487C7EBE6BD}"/>
          </ac:grpSpMkLst>
        </pc:grpChg>
        <pc:grpChg chg="add del">
          <ac:chgData name="Debbie Mahoney" userId="e337e759d33837c5" providerId="LiveId" clId="{B6578B96-7140-4036-90BE-1EEEE6F46F20}" dt="2024-05-27T10:28:21.677" v="8865" actId="26606"/>
          <ac:grpSpMkLst>
            <pc:docMk/>
            <pc:sldMk cId="4011701247" sldId="290"/>
            <ac:grpSpMk id="1068" creationId="{718BCC2B-0684-4382-A2D3-C9ADC776876E}"/>
          </ac:grpSpMkLst>
        </pc:grpChg>
        <pc:grpChg chg="add del">
          <ac:chgData name="Debbie Mahoney" userId="e337e759d33837c5" providerId="LiveId" clId="{B6578B96-7140-4036-90BE-1EEEE6F46F20}" dt="2024-05-27T10:28:21.677" v="8865" actId="26606"/>
          <ac:grpSpMkLst>
            <pc:docMk/>
            <pc:sldMk cId="4011701247" sldId="290"/>
            <ac:grpSpMk id="1071" creationId="{B5D0BDB0-2E17-4D86-BEE1-1A1817E04694}"/>
          </ac:grpSpMkLst>
        </pc:grpChg>
        <pc:picChg chg="add mod ord">
          <ac:chgData name="Debbie Mahoney" userId="e337e759d33837c5" providerId="LiveId" clId="{B6578B96-7140-4036-90BE-1EEEE6F46F20}" dt="2024-05-27T10:28:32.257" v="8872" actId="26606"/>
          <ac:picMkLst>
            <pc:docMk/>
            <pc:sldMk cId="4011701247" sldId="290"/>
            <ac:picMk id="2" creationId="{FE323A82-CE31-DD15-119B-AD1C069B077B}"/>
          </ac:picMkLst>
        </pc:picChg>
        <pc:picChg chg="add del mod">
          <ac:chgData name="Debbie Mahoney" userId="e337e759d33837c5" providerId="LiveId" clId="{B6578B96-7140-4036-90BE-1EEEE6F46F20}" dt="2024-05-06T11:33:54.851" v="6813" actId="478"/>
          <ac:picMkLst>
            <pc:docMk/>
            <pc:sldMk cId="4011701247" sldId="290"/>
            <ac:picMk id="4" creationId="{21BEFCD5-B846-BA6A-1CD3-6B857ADA82E7}"/>
          </ac:picMkLst>
        </pc:picChg>
        <pc:picChg chg="add mod ord">
          <ac:chgData name="Debbie Mahoney" userId="e337e759d33837c5" providerId="LiveId" clId="{B6578B96-7140-4036-90BE-1EEEE6F46F20}" dt="2024-05-27T10:28:32.257" v="8872" actId="26606"/>
          <ac:picMkLst>
            <pc:docMk/>
            <pc:sldMk cId="4011701247" sldId="290"/>
            <ac:picMk id="6" creationId="{5EE2FAF6-0ABE-68D4-B052-5D31FBECFB3E}"/>
          </ac:picMkLst>
        </pc:picChg>
        <pc:picChg chg="add del mod">
          <ac:chgData name="Debbie Mahoney" userId="e337e759d33837c5" providerId="LiveId" clId="{B6578B96-7140-4036-90BE-1EEEE6F46F20}" dt="2024-05-06T11:37:12.717" v="6830" actId="478"/>
          <ac:picMkLst>
            <pc:docMk/>
            <pc:sldMk cId="4011701247" sldId="290"/>
            <ac:picMk id="8" creationId="{EB630EF6-40EC-67BD-A559-1FDFB21EE100}"/>
          </ac:picMkLst>
        </pc:picChg>
        <pc:picChg chg="add mod ord">
          <ac:chgData name="Debbie Mahoney" userId="e337e759d33837c5" providerId="LiveId" clId="{B6578B96-7140-4036-90BE-1EEEE6F46F20}" dt="2024-05-27T10:28:32.257" v="8872" actId="26606"/>
          <ac:picMkLst>
            <pc:docMk/>
            <pc:sldMk cId="4011701247" sldId="290"/>
            <ac:picMk id="10" creationId="{7365B3A3-9C6D-2495-F23B-A0B4B0DCDB0C}"/>
          </ac:picMkLst>
        </pc:picChg>
        <pc:picChg chg="add mod">
          <ac:chgData name="Debbie Mahoney" userId="e337e759d33837c5" providerId="LiveId" clId="{B6578B96-7140-4036-90BE-1EEEE6F46F20}" dt="2024-05-27T10:28:32.257" v="8872" actId="26606"/>
          <ac:picMkLst>
            <pc:docMk/>
            <pc:sldMk cId="4011701247" sldId="290"/>
            <ac:picMk id="1026" creationId="{717A4E8A-58A8-0DAD-C38D-F3410105246A}"/>
          </ac:picMkLst>
        </pc:picChg>
        <pc:cxnChg chg="add del">
          <ac:chgData name="Debbie Mahoney" userId="e337e759d33837c5" providerId="LiveId" clId="{B6578B96-7140-4036-90BE-1EEEE6F46F20}" dt="2024-05-27T10:28:10.295" v="8857" actId="26606"/>
          <ac:cxnSpMkLst>
            <pc:docMk/>
            <pc:sldMk cId="4011701247" sldId="290"/>
            <ac:cxnSpMk id="1041" creationId="{50DA1EB8-87CF-4588-A1FD-4756F9A28F6B}"/>
          </ac:cxnSpMkLst>
        </pc:cxnChg>
        <pc:cxnChg chg="add del">
          <ac:chgData name="Debbie Mahoney" userId="e337e759d33837c5" providerId="LiveId" clId="{B6578B96-7140-4036-90BE-1EEEE6F46F20}" dt="2024-05-27T10:28:10.295" v="8857" actId="26606"/>
          <ac:cxnSpMkLst>
            <pc:docMk/>
            <pc:sldMk cId="4011701247" sldId="290"/>
            <ac:cxnSpMk id="1042" creationId="{D7A4E378-EA57-47B9-B1EB-58B998F6CFFB}"/>
          </ac:cxnSpMkLst>
        </pc:cxnChg>
        <pc:cxnChg chg="add del">
          <ac:chgData name="Debbie Mahoney" userId="e337e759d33837c5" providerId="LiveId" clId="{B6578B96-7140-4036-90BE-1EEEE6F46F20}" dt="2024-05-27T10:28:10.295" v="8857" actId="26606"/>
          <ac:cxnSpMkLst>
            <pc:docMk/>
            <pc:sldMk cId="4011701247" sldId="290"/>
            <ac:cxnSpMk id="1043" creationId="{D2B31ED6-76F0-425A-9A41-C947AEF9C145}"/>
          </ac:cxnSpMkLst>
        </pc:cxnChg>
      </pc:sldChg>
      <pc:sldChg chg="addSp delSp modSp new mod setBg modNotesTx">
        <pc:chgData name="Debbie Mahoney" userId="e337e759d33837c5" providerId="LiveId" clId="{B6578B96-7140-4036-90BE-1EEEE6F46F20}" dt="2024-05-27T19:03:42.034" v="16239" actId="20577"/>
        <pc:sldMkLst>
          <pc:docMk/>
          <pc:sldMk cId="2024977428" sldId="291"/>
        </pc:sldMkLst>
        <pc:spChg chg="add mod">
          <ac:chgData name="Debbie Mahoney" userId="e337e759d33837c5" providerId="LiveId" clId="{B6578B96-7140-4036-90BE-1EEEE6F46F20}" dt="2024-05-27T11:03:18.532" v="9228" actId="339"/>
          <ac:spMkLst>
            <pc:docMk/>
            <pc:sldMk cId="2024977428" sldId="291"/>
            <ac:spMk id="8" creationId="{7D84F842-737C-B6C7-14D6-FC5996286357}"/>
          </ac:spMkLst>
        </pc:spChg>
        <pc:spChg chg="add del">
          <ac:chgData name="Debbie Mahoney" userId="e337e759d33837c5" providerId="LiveId" clId="{B6578B96-7140-4036-90BE-1EEEE6F46F20}" dt="2024-05-27T11:00:01.228" v="9154" actId="26606"/>
          <ac:spMkLst>
            <pc:docMk/>
            <pc:sldMk cId="2024977428" sldId="291"/>
            <ac:spMk id="2057" creationId="{42A4FC2C-047E-45A5-965D-8E1E3BF09BC6}"/>
          </ac:spMkLst>
        </pc:spChg>
        <pc:spChg chg="add del">
          <ac:chgData name="Debbie Mahoney" userId="e337e759d33837c5" providerId="LiveId" clId="{B6578B96-7140-4036-90BE-1EEEE6F46F20}" dt="2024-05-27T11:01:02.022" v="9177" actId="26606"/>
          <ac:spMkLst>
            <pc:docMk/>
            <pc:sldMk cId="2024977428" sldId="291"/>
            <ac:spMk id="2059" creationId="{25414FA1-2D4C-41DB-83DE-4F3E38C10A63}"/>
          </ac:spMkLst>
        </pc:spChg>
        <pc:spChg chg="add del">
          <ac:chgData name="Debbie Mahoney" userId="e337e759d33837c5" providerId="LiveId" clId="{B6578B96-7140-4036-90BE-1EEEE6F46F20}" dt="2024-05-27T11:00:57.411" v="9174" actId="26606"/>
          <ac:spMkLst>
            <pc:docMk/>
            <pc:sldMk cId="2024977428" sldId="291"/>
            <ac:spMk id="2061" creationId="{08CE49EB-6CAF-4479-B93F-85773D92A38E}"/>
          </ac:spMkLst>
        </pc:spChg>
        <pc:spChg chg="add del">
          <ac:chgData name="Debbie Mahoney" userId="e337e759d33837c5" providerId="LiveId" clId="{B6578B96-7140-4036-90BE-1EEEE6F46F20}" dt="2024-05-27T11:01:02.006" v="9176" actId="26606"/>
          <ac:spMkLst>
            <pc:docMk/>
            <pc:sldMk cId="2024977428" sldId="291"/>
            <ac:spMk id="2063" creationId="{25414FA1-2D4C-41DB-83DE-4F3E38C10A63}"/>
          </ac:spMkLst>
        </pc:spChg>
        <pc:spChg chg="add del">
          <ac:chgData name="Debbie Mahoney" userId="e337e759d33837c5" providerId="LiveId" clId="{B6578B96-7140-4036-90BE-1EEEE6F46F20}" dt="2024-05-27T11:00:14.153" v="9158" actId="26606"/>
          <ac:spMkLst>
            <pc:docMk/>
            <pc:sldMk cId="2024977428" sldId="291"/>
            <ac:spMk id="2064" creationId="{25414FA1-2D4C-41DB-83DE-4F3E38C10A63}"/>
          </ac:spMkLst>
        </pc:spChg>
        <pc:spChg chg="add">
          <ac:chgData name="Debbie Mahoney" userId="e337e759d33837c5" providerId="LiveId" clId="{B6578B96-7140-4036-90BE-1EEEE6F46F20}" dt="2024-05-27T11:01:02.022" v="9177" actId="26606"/>
          <ac:spMkLst>
            <pc:docMk/>
            <pc:sldMk cId="2024977428" sldId="291"/>
            <ac:spMk id="2065" creationId="{6742736B-1326-450B-9240-348937388E6A}"/>
          </ac:spMkLst>
        </pc:spChg>
        <pc:spChg chg="add del">
          <ac:chgData name="Debbie Mahoney" userId="e337e759d33837c5" providerId="LiveId" clId="{B6578B96-7140-4036-90BE-1EEEE6F46F20}" dt="2024-05-27T11:00:23.936" v="9160" actId="26606"/>
          <ac:spMkLst>
            <pc:docMk/>
            <pc:sldMk cId="2024977428" sldId="291"/>
            <ac:spMk id="2066" creationId="{6742736B-1326-450B-9240-348937388E6A}"/>
          </ac:spMkLst>
        </pc:spChg>
        <pc:spChg chg="add del">
          <ac:chgData name="Debbie Mahoney" userId="e337e759d33837c5" providerId="LiveId" clId="{B6578B96-7140-4036-90BE-1EEEE6F46F20}" dt="2024-05-27T11:00:26.234" v="9162" actId="26606"/>
          <ac:spMkLst>
            <pc:docMk/>
            <pc:sldMk cId="2024977428" sldId="291"/>
            <ac:spMk id="2068" creationId="{03EE06E7-68E3-478C-8B9B-551876F1B7C2}"/>
          </ac:spMkLst>
        </pc:spChg>
        <pc:spChg chg="add del">
          <ac:chgData name="Debbie Mahoney" userId="e337e759d33837c5" providerId="LiveId" clId="{B6578B96-7140-4036-90BE-1EEEE6F46F20}" dt="2024-05-27T11:00:26.234" v="9162" actId="26606"/>
          <ac:spMkLst>
            <pc:docMk/>
            <pc:sldMk cId="2024977428" sldId="291"/>
            <ac:spMk id="2069" creationId="{A06622B5-0D3E-459F-977C-302B9D9989E1}"/>
          </ac:spMkLst>
        </pc:spChg>
        <pc:spChg chg="add del">
          <ac:chgData name="Debbie Mahoney" userId="e337e759d33837c5" providerId="LiveId" clId="{B6578B96-7140-4036-90BE-1EEEE6F46F20}" dt="2024-05-27T11:00:26.234" v="9162" actId="26606"/>
          <ac:spMkLst>
            <pc:docMk/>
            <pc:sldMk cId="2024977428" sldId="291"/>
            <ac:spMk id="2070" creationId="{B22EB6A2-EE25-4D0A-B8F7-560339BF7EF6}"/>
          </ac:spMkLst>
        </pc:spChg>
        <pc:spChg chg="add del">
          <ac:chgData name="Debbie Mahoney" userId="e337e759d33837c5" providerId="LiveId" clId="{B6578B96-7140-4036-90BE-1EEEE6F46F20}" dt="2024-05-27T11:00:29.172" v="9164" actId="26606"/>
          <ac:spMkLst>
            <pc:docMk/>
            <pc:sldMk cId="2024977428" sldId="291"/>
            <ac:spMk id="2072" creationId="{42A4FC2C-047E-45A5-965D-8E1E3BF09BC6}"/>
          </ac:spMkLst>
        </pc:spChg>
        <pc:spChg chg="add del">
          <ac:chgData name="Debbie Mahoney" userId="e337e759d33837c5" providerId="LiveId" clId="{B6578B96-7140-4036-90BE-1EEEE6F46F20}" dt="2024-05-27T11:00:30.734" v="9166" actId="26606"/>
          <ac:spMkLst>
            <pc:docMk/>
            <pc:sldMk cId="2024977428" sldId="291"/>
            <ac:spMk id="2074" creationId="{56651B3B-2F8A-4E48-BEA0-5D35421CE7B5}"/>
          </ac:spMkLst>
        </pc:spChg>
        <pc:spChg chg="add del">
          <ac:chgData name="Debbie Mahoney" userId="e337e759d33837c5" providerId="LiveId" clId="{B6578B96-7140-4036-90BE-1EEEE6F46F20}" dt="2024-05-27T11:00:30.734" v="9166" actId="26606"/>
          <ac:spMkLst>
            <pc:docMk/>
            <pc:sldMk cId="2024977428" sldId="291"/>
            <ac:spMk id="2075" creationId="{112839B5-6527-4FE1-B5CA-71D5FFC47C0E}"/>
          </ac:spMkLst>
        </pc:spChg>
        <pc:spChg chg="add del">
          <ac:chgData name="Debbie Mahoney" userId="e337e759d33837c5" providerId="LiveId" clId="{B6578B96-7140-4036-90BE-1EEEE6F46F20}" dt="2024-05-27T11:00:30.734" v="9166" actId="26606"/>
          <ac:spMkLst>
            <pc:docMk/>
            <pc:sldMk cId="2024977428" sldId="291"/>
            <ac:spMk id="2076" creationId="{BE12D8E2-6088-4997-A8C6-1794DA9E1D48}"/>
          </ac:spMkLst>
        </pc:spChg>
        <pc:spChg chg="add del">
          <ac:chgData name="Debbie Mahoney" userId="e337e759d33837c5" providerId="LiveId" clId="{B6578B96-7140-4036-90BE-1EEEE6F46F20}" dt="2024-05-27T11:00:30.734" v="9166" actId="26606"/>
          <ac:spMkLst>
            <pc:docMk/>
            <pc:sldMk cId="2024977428" sldId="291"/>
            <ac:spMk id="2077" creationId="{FAF10F47-1605-47C5-AE58-9062909ADA42}"/>
          </ac:spMkLst>
        </pc:spChg>
        <pc:spChg chg="add del">
          <ac:chgData name="Debbie Mahoney" userId="e337e759d33837c5" providerId="LiveId" clId="{B6578B96-7140-4036-90BE-1EEEE6F46F20}" dt="2024-05-27T11:00:40.705" v="9168" actId="26606"/>
          <ac:spMkLst>
            <pc:docMk/>
            <pc:sldMk cId="2024977428" sldId="291"/>
            <ac:spMk id="2079" creationId="{08CE49EB-6CAF-4479-B93F-85773D92A38E}"/>
          </ac:spMkLst>
        </pc:spChg>
        <pc:picChg chg="add mod ord">
          <ac:chgData name="Debbie Mahoney" userId="e337e759d33837c5" providerId="LiveId" clId="{B6578B96-7140-4036-90BE-1EEEE6F46F20}" dt="2024-05-27T11:01:02.022" v="9177" actId="26606"/>
          <ac:picMkLst>
            <pc:docMk/>
            <pc:sldMk cId="2024977428" sldId="291"/>
            <ac:picMk id="3" creationId="{534499B3-14AC-CC9A-D58D-D6B42AA3BE91}"/>
          </ac:picMkLst>
        </pc:picChg>
        <pc:picChg chg="add mod ord">
          <ac:chgData name="Debbie Mahoney" userId="e337e759d33837c5" providerId="LiveId" clId="{B6578B96-7140-4036-90BE-1EEEE6F46F20}" dt="2024-05-27T11:01:02.022" v="9177" actId="26606"/>
          <ac:picMkLst>
            <pc:docMk/>
            <pc:sldMk cId="2024977428" sldId="291"/>
            <ac:picMk id="5" creationId="{2B5AD709-F92A-A5A3-0C37-0E6542824B3D}"/>
          </ac:picMkLst>
        </pc:picChg>
        <pc:picChg chg="add mod">
          <ac:chgData name="Debbie Mahoney" userId="e337e759d33837c5" providerId="LiveId" clId="{B6578B96-7140-4036-90BE-1EEEE6F46F20}" dt="2024-05-27T11:01:02.022" v="9177" actId="26606"/>
          <ac:picMkLst>
            <pc:docMk/>
            <pc:sldMk cId="2024977428" sldId="291"/>
            <ac:picMk id="7" creationId="{51C45300-DFE1-38A5-7015-7C4DE0A8DCEB}"/>
          </ac:picMkLst>
        </pc:picChg>
        <pc:picChg chg="add del mod">
          <ac:chgData name="Debbie Mahoney" userId="e337e759d33837c5" providerId="LiveId" clId="{B6578B96-7140-4036-90BE-1EEEE6F46F20}" dt="2024-05-27T10:36:18.972" v="9143" actId="478"/>
          <ac:picMkLst>
            <pc:docMk/>
            <pc:sldMk cId="2024977428" sldId="291"/>
            <ac:picMk id="9" creationId="{B0C98E3B-1E24-2EE7-E41E-D50457A54D5F}"/>
          </ac:picMkLst>
        </pc:picChg>
        <pc:picChg chg="add del mod">
          <ac:chgData name="Debbie Mahoney" userId="e337e759d33837c5" providerId="LiveId" clId="{B6578B96-7140-4036-90BE-1EEEE6F46F20}" dt="2024-05-06T11:41:50.254" v="6838" actId="478"/>
          <ac:picMkLst>
            <pc:docMk/>
            <pc:sldMk cId="2024977428" sldId="291"/>
            <ac:picMk id="2050" creationId="{74324EE4-304D-7340-B228-75649EDA8FA9}"/>
          </ac:picMkLst>
        </pc:picChg>
        <pc:picChg chg="add mod ord">
          <ac:chgData name="Debbie Mahoney" userId="e337e759d33837c5" providerId="LiveId" clId="{B6578B96-7140-4036-90BE-1EEEE6F46F20}" dt="2024-05-27T11:01:28.926" v="9179" actId="27614"/>
          <ac:picMkLst>
            <pc:docMk/>
            <pc:sldMk cId="2024977428" sldId="291"/>
            <ac:picMk id="2052" creationId="{BCFE30EC-8612-26D7-499F-DB1B3C9A2EAB}"/>
          </ac:picMkLst>
        </pc:picChg>
        <pc:cxnChg chg="add del">
          <ac:chgData name="Debbie Mahoney" userId="e337e759d33837c5" providerId="LiveId" clId="{B6578B96-7140-4036-90BE-1EEEE6F46F20}" dt="2024-05-27T11:00:41.783" v="9170" actId="26606"/>
          <ac:cxnSpMkLst>
            <pc:docMk/>
            <pc:sldMk cId="2024977428" sldId="291"/>
            <ac:cxnSpMk id="2081" creationId="{50DA1EB8-87CF-4588-A1FD-4756F9A28F6B}"/>
          </ac:cxnSpMkLst>
        </pc:cxnChg>
        <pc:cxnChg chg="add del">
          <ac:chgData name="Debbie Mahoney" userId="e337e759d33837c5" providerId="LiveId" clId="{B6578B96-7140-4036-90BE-1EEEE6F46F20}" dt="2024-05-27T11:00:41.783" v="9170" actId="26606"/>
          <ac:cxnSpMkLst>
            <pc:docMk/>
            <pc:sldMk cId="2024977428" sldId="291"/>
            <ac:cxnSpMk id="2082" creationId="{D7A4E378-EA57-47B9-B1EB-58B998F6CFFB}"/>
          </ac:cxnSpMkLst>
        </pc:cxnChg>
        <pc:cxnChg chg="add del">
          <ac:chgData name="Debbie Mahoney" userId="e337e759d33837c5" providerId="LiveId" clId="{B6578B96-7140-4036-90BE-1EEEE6F46F20}" dt="2024-05-27T11:00:41.783" v="9170" actId="26606"/>
          <ac:cxnSpMkLst>
            <pc:docMk/>
            <pc:sldMk cId="2024977428" sldId="291"/>
            <ac:cxnSpMk id="2083" creationId="{D2B31ED6-76F0-425A-9A41-C947AEF9C145}"/>
          </ac:cxnSpMkLst>
        </pc:cxnChg>
      </pc:sldChg>
      <pc:sldChg chg="addSp delSp modSp new mod setBg modNotesTx">
        <pc:chgData name="Debbie Mahoney" userId="e337e759d33837c5" providerId="LiveId" clId="{B6578B96-7140-4036-90BE-1EEEE6F46F20}" dt="2024-05-27T19:06:02.796" v="16284" actId="2711"/>
        <pc:sldMkLst>
          <pc:docMk/>
          <pc:sldMk cId="1262454690" sldId="292"/>
        </pc:sldMkLst>
        <pc:spChg chg="add mod">
          <ac:chgData name="Debbie Mahoney" userId="e337e759d33837c5" providerId="LiveId" clId="{B6578B96-7140-4036-90BE-1EEEE6F46F20}" dt="2024-05-27T19:05:55.799" v="16283" actId="2711"/>
          <ac:spMkLst>
            <pc:docMk/>
            <pc:sldMk cId="1262454690" sldId="292"/>
            <ac:spMk id="14" creationId="{F50C0BBC-6D29-D926-8E9E-86A3A70369A6}"/>
          </ac:spMkLst>
        </pc:spChg>
        <pc:spChg chg="add mod">
          <ac:chgData name="Debbie Mahoney" userId="e337e759d33837c5" providerId="LiveId" clId="{B6578B96-7140-4036-90BE-1EEEE6F46F20}" dt="2024-05-27T19:06:02.796" v="16284" actId="2711"/>
          <ac:spMkLst>
            <pc:docMk/>
            <pc:sldMk cId="1262454690" sldId="292"/>
            <ac:spMk id="15" creationId="{CE2B3D44-A4B0-381C-0FA7-44202BDA267E}"/>
          </ac:spMkLst>
        </pc:spChg>
        <pc:spChg chg="add mod">
          <ac:chgData name="Debbie Mahoney" userId="e337e759d33837c5" providerId="LiveId" clId="{B6578B96-7140-4036-90BE-1EEEE6F46F20}" dt="2024-05-27T19:04:47.001" v="16274" actId="113"/>
          <ac:spMkLst>
            <pc:docMk/>
            <pc:sldMk cId="1262454690" sldId="292"/>
            <ac:spMk id="16" creationId="{1D225B3E-390E-2E41-4938-D1562464AC6D}"/>
          </ac:spMkLst>
        </pc:spChg>
        <pc:spChg chg="add mod">
          <ac:chgData name="Debbie Mahoney" userId="e337e759d33837c5" providerId="LiveId" clId="{B6578B96-7140-4036-90BE-1EEEE6F46F20}" dt="2024-05-27T19:05:47.600" v="16282" actId="14100"/>
          <ac:spMkLst>
            <pc:docMk/>
            <pc:sldMk cId="1262454690" sldId="292"/>
            <ac:spMk id="17" creationId="{DE9F572F-2D96-D08C-DA11-856A9331BBA1}"/>
          </ac:spMkLst>
        </pc:spChg>
        <pc:spChg chg="add mod">
          <ac:chgData name="Debbie Mahoney" userId="e337e759d33837c5" providerId="LiveId" clId="{B6578B96-7140-4036-90BE-1EEEE6F46F20}" dt="2024-05-27T19:05:29.874" v="16279" actId="14100"/>
          <ac:spMkLst>
            <pc:docMk/>
            <pc:sldMk cId="1262454690" sldId="292"/>
            <ac:spMk id="18" creationId="{CB7D8F06-6584-9F76-6558-0C685856087A}"/>
          </ac:spMkLst>
        </pc:spChg>
        <pc:spChg chg="add mod">
          <ac:chgData name="Debbie Mahoney" userId="e337e759d33837c5" providerId="LiveId" clId="{B6578B96-7140-4036-90BE-1EEEE6F46F20}" dt="2024-05-27T19:05:32.874" v="16280" actId="14100"/>
          <ac:spMkLst>
            <pc:docMk/>
            <pc:sldMk cId="1262454690" sldId="292"/>
            <ac:spMk id="19" creationId="{7FA14F7E-D1D4-CDA6-479E-B39CC5E3A0AA}"/>
          </ac:spMkLst>
        </pc:spChg>
        <pc:spChg chg="add del">
          <ac:chgData name="Debbie Mahoney" userId="e337e759d33837c5" providerId="LiveId" clId="{B6578B96-7140-4036-90BE-1EEEE6F46F20}" dt="2024-05-27T11:13:18.517" v="9809" actId="26606"/>
          <ac:spMkLst>
            <pc:docMk/>
            <pc:sldMk cId="1262454690" sldId="292"/>
            <ac:spMk id="3079" creationId="{E1A92768-C90D-4200-8975-84CC4D4BC944}"/>
          </ac:spMkLst>
        </pc:spChg>
        <pc:spChg chg="add del">
          <ac:chgData name="Debbie Mahoney" userId="e337e759d33837c5" providerId="LiveId" clId="{B6578B96-7140-4036-90BE-1EEEE6F46F20}" dt="2024-05-27T11:13:23.611" v="9811" actId="26606"/>
          <ac:spMkLst>
            <pc:docMk/>
            <pc:sldMk cId="1262454690" sldId="292"/>
            <ac:spMk id="3081" creationId="{F82BF3E2-EB0E-40D6-8835-2367A5316CA4}"/>
          </ac:spMkLst>
        </pc:spChg>
        <pc:spChg chg="add del">
          <ac:chgData name="Debbie Mahoney" userId="e337e759d33837c5" providerId="LiveId" clId="{B6578B96-7140-4036-90BE-1EEEE6F46F20}" dt="2024-05-27T11:13:23.611" v="9811" actId="26606"/>
          <ac:spMkLst>
            <pc:docMk/>
            <pc:sldMk cId="1262454690" sldId="292"/>
            <ac:spMk id="3082" creationId="{EA518CE4-E4D4-4D8A-980F-6D692AC96949}"/>
          </ac:spMkLst>
        </pc:spChg>
        <pc:spChg chg="add del">
          <ac:chgData name="Debbie Mahoney" userId="e337e759d33837c5" providerId="LiveId" clId="{B6578B96-7140-4036-90BE-1EEEE6F46F20}" dt="2024-05-27T11:13:23.611" v="9811" actId="26606"/>
          <ac:spMkLst>
            <pc:docMk/>
            <pc:sldMk cId="1262454690" sldId="292"/>
            <ac:spMk id="3083" creationId="{481E86DD-89E6-42B2-8675-84B7C56BFF7D}"/>
          </ac:spMkLst>
        </pc:spChg>
        <pc:spChg chg="add del">
          <ac:chgData name="Debbie Mahoney" userId="e337e759d33837c5" providerId="LiveId" clId="{B6578B96-7140-4036-90BE-1EEEE6F46F20}" dt="2024-05-27T11:13:23.611" v="9811" actId="26606"/>
          <ac:spMkLst>
            <pc:docMk/>
            <pc:sldMk cId="1262454690" sldId="292"/>
            <ac:spMk id="3085" creationId="{5EFE9E4D-D93B-4B04-A3B5-234F5DBB9EAE}"/>
          </ac:spMkLst>
        </pc:spChg>
        <pc:spChg chg="add del">
          <ac:chgData name="Debbie Mahoney" userId="e337e759d33837c5" providerId="LiveId" clId="{B6578B96-7140-4036-90BE-1EEEE6F46F20}" dt="2024-05-27T11:13:30.614" v="9813" actId="26606"/>
          <ac:spMkLst>
            <pc:docMk/>
            <pc:sldMk cId="1262454690" sldId="292"/>
            <ac:spMk id="3087" creationId="{CB92C8CA-51CB-4511-AEBA-C04E0B721A23}"/>
          </ac:spMkLst>
        </pc:spChg>
        <pc:spChg chg="add del">
          <ac:chgData name="Debbie Mahoney" userId="e337e759d33837c5" providerId="LiveId" clId="{B6578B96-7140-4036-90BE-1EEEE6F46F20}" dt="2024-05-27T11:13:38.552" v="9815" actId="26606"/>
          <ac:spMkLst>
            <pc:docMk/>
            <pc:sldMk cId="1262454690" sldId="292"/>
            <ac:spMk id="3089" creationId="{B99E4D29-5F08-447A-A2A3-AB222BB49F50}"/>
          </ac:spMkLst>
        </pc:spChg>
        <pc:spChg chg="add del">
          <ac:chgData name="Debbie Mahoney" userId="e337e759d33837c5" providerId="LiveId" clId="{B6578B96-7140-4036-90BE-1EEEE6F46F20}" dt="2024-05-27T11:14:35.028" v="9825" actId="26606"/>
          <ac:spMkLst>
            <pc:docMk/>
            <pc:sldMk cId="1262454690" sldId="292"/>
            <ac:spMk id="3091" creationId="{C7336F7B-7038-4227-BCAC-E417CC3F669D}"/>
          </ac:spMkLst>
        </pc:spChg>
        <pc:spChg chg="add del">
          <ac:chgData name="Debbie Mahoney" userId="e337e759d33837c5" providerId="LiveId" clId="{B6578B96-7140-4036-90BE-1EEEE6F46F20}" dt="2024-05-27T11:14:35.012" v="9824" actId="26606"/>
          <ac:spMkLst>
            <pc:docMk/>
            <pc:sldMk cId="1262454690" sldId="292"/>
            <ac:spMk id="3093" creationId="{2705E2BE-5F47-4B94-B624-7B4D140495C2}"/>
          </ac:spMkLst>
        </pc:spChg>
        <pc:spChg chg="add">
          <ac:chgData name="Debbie Mahoney" userId="e337e759d33837c5" providerId="LiveId" clId="{B6578B96-7140-4036-90BE-1EEEE6F46F20}" dt="2024-05-27T11:14:35.028" v="9825" actId="26606"/>
          <ac:spMkLst>
            <pc:docMk/>
            <pc:sldMk cId="1262454690" sldId="292"/>
            <ac:spMk id="3095" creationId="{CB92C8CA-51CB-4511-AEBA-C04E0B721A23}"/>
          </ac:spMkLst>
        </pc:spChg>
        <pc:spChg chg="add del">
          <ac:chgData name="Debbie Mahoney" userId="e337e759d33837c5" providerId="LiveId" clId="{B6578B96-7140-4036-90BE-1EEEE6F46F20}" dt="2024-05-27T11:13:59.238" v="9818" actId="26606"/>
          <ac:spMkLst>
            <pc:docMk/>
            <pc:sldMk cId="1262454690" sldId="292"/>
            <ac:spMk id="3096" creationId="{CB92C8CA-51CB-4511-AEBA-C04E0B721A23}"/>
          </ac:spMkLst>
        </pc:spChg>
        <pc:spChg chg="add del">
          <ac:chgData name="Debbie Mahoney" userId="e337e759d33837c5" providerId="LiveId" clId="{B6578B96-7140-4036-90BE-1EEEE6F46F20}" dt="2024-05-27T11:14:07.427" v="9820" actId="26606"/>
          <ac:spMkLst>
            <pc:docMk/>
            <pc:sldMk cId="1262454690" sldId="292"/>
            <ac:spMk id="3098" creationId="{2705E2BE-5F47-4B94-B624-7B4D140495C2}"/>
          </ac:spMkLst>
        </pc:spChg>
        <pc:picChg chg="add mod ord">
          <ac:chgData name="Debbie Mahoney" userId="e337e759d33837c5" providerId="LiveId" clId="{B6578B96-7140-4036-90BE-1EEEE6F46F20}" dt="2024-05-27T11:14:35.028" v="9825" actId="26606"/>
          <ac:picMkLst>
            <pc:docMk/>
            <pc:sldMk cId="1262454690" sldId="292"/>
            <ac:picMk id="3" creationId="{57F09BC7-7E8E-0823-99AC-A22EDDC2444F}"/>
          </ac:picMkLst>
        </pc:picChg>
        <pc:picChg chg="add mod ord">
          <ac:chgData name="Debbie Mahoney" userId="e337e759d33837c5" providerId="LiveId" clId="{B6578B96-7140-4036-90BE-1EEEE6F46F20}" dt="2024-05-27T11:14:35.028" v="9825" actId="26606"/>
          <ac:picMkLst>
            <pc:docMk/>
            <pc:sldMk cId="1262454690" sldId="292"/>
            <ac:picMk id="5" creationId="{25634812-8752-988E-18AA-CDE5D379CDB6}"/>
          </ac:picMkLst>
        </pc:picChg>
        <pc:picChg chg="add del mod">
          <ac:chgData name="Debbie Mahoney" userId="e337e759d33837c5" providerId="LiveId" clId="{B6578B96-7140-4036-90BE-1EEEE6F46F20}" dt="2024-05-27T11:11:38.161" v="9801" actId="478"/>
          <ac:picMkLst>
            <pc:docMk/>
            <pc:sldMk cId="1262454690" sldId="292"/>
            <ac:picMk id="7" creationId="{96FE3A0B-C5CC-D118-F1E5-80C5791325F0}"/>
          </ac:picMkLst>
        </pc:picChg>
        <pc:picChg chg="add mod ord">
          <ac:chgData name="Debbie Mahoney" userId="e337e759d33837c5" providerId="LiveId" clId="{B6578B96-7140-4036-90BE-1EEEE6F46F20}" dt="2024-05-27T11:14:35.028" v="9825" actId="26606"/>
          <ac:picMkLst>
            <pc:docMk/>
            <pc:sldMk cId="1262454690" sldId="292"/>
            <ac:picMk id="9" creationId="{9D620DC5-99E8-1045-9329-D42B48CF87AE}"/>
          </ac:picMkLst>
        </pc:picChg>
        <pc:picChg chg="add mod ord">
          <ac:chgData name="Debbie Mahoney" userId="e337e759d33837c5" providerId="LiveId" clId="{B6578B96-7140-4036-90BE-1EEEE6F46F20}" dt="2024-05-27T11:14:35.028" v="9825" actId="26606"/>
          <ac:picMkLst>
            <pc:docMk/>
            <pc:sldMk cId="1262454690" sldId="292"/>
            <ac:picMk id="11" creationId="{EDF945C9-33FF-DF9E-68C5-5FA9AEEDB024}"/>
          </ac:picMkLst>
        </pc:picChg>
        <pc:picChg chg="add mod ord">
          <ac:chgData name="Debbie Mahoney" userId="e337e759d33837c5" providerId="LiveId" clId="{B6578B96-7140-4036-90BE-1EEEE6F46F20}" dt="2024-05-27T11:14:35.028" v="9825" actId="26606"/>
          <ac:picMkLst>
            <pc:docMk/>
            <pc:sldMk cId="1262454690" sldId="292"/>
            <ac:picMk id="13" creationId="{05006F79-AD4B-C315-B920-E005A5B5D32F}"/>
          </ac:picMkLst>
        </pc:picChg>
        <pc:picChg chg="add del mod ord">
          <ac:chgData name="Debbie Mahoney" userId="e337e759d33837c5" providerId="LiveId" clId="{B6578B96-7140-4036-90BE-1EEEE6F46F20}" dt="2024-05-27T11:20:21.644" v="9948" actId="478"/>
          <ac:picMkLst>
            <pc:docMk/>
            <pc:sldMk cId="1262454690" sldId="292"/>
            <ac:picMk id="3074" creationId="{660581DB-A576-0F70-B659-E855BBEC9CD9}"/>
          </ac:picMkLst>
        </pc:picChg>
      </pc:sldChg>
      <pc:sldChg chg="addSp delSp modSp new mod setBg modNotesTx">
        <pc:chgData name="Debbie Mahoney" userId="e337e759d33837c5" providerId="LiveId" clId="{B6578B96-7140-4036-90BE-1EEEE6F46F20}" dt="2024-05-27T11:09:06.531" v="9786" actId="20577"/>
        <pc:sldMkLst>
          <pc:docMk/>
          <pc:sldMk cId="2776440460" sldId="293"/>
        </pc:sldMkLst>
        <pc:spChg chg="add mod">
          <ac:chgData name="Debbie Mahoney" userId="e337e759d33837c5" providerId="LiveId" clId="{B6578B96-7140-4036-90BE-1EEEE6F46F20}" dt="2024-05-06T12:01:07.490" v="7022" actId="20577"/>
          <ac:spMkLst>
            <pc:docMk/>
            <pc:sldMk cId="2776440460" sldId="293"/>
            <ac:spMk id="2" creationId="{E79038E6-22D1-2583-3838-3A07A0FE9D28}"/>
          </ac:spMkLst>
        </pc:spChg>
        <pc:spChg chg="add del">
          <ac:chgData name="Debbie Mahoney" userId="e337e759d33837c5" providerId="LiveId" clId="{B6578B96-7140-4036-90BE-1EEEE6F46F20}" dt="2024-05-06T11:51:46.531" v="6852" actId="26606"/>
          <ac:spMkLst>
            <pc:docMk/>
            <pc:sldMk cId="2776440460" sldId="293"/>
            <ac:spMk id="5129" creationId="{3AE888BE-8005-4CCE-896C-080324E3425D}"/>
          </ac:spMkLst>
        </pc:spChg>
        <pc:spChg chg="add del">
          <ac:chgData name="Debbie Mahoney" userId="e337e759d33837c5" providerId="LiveId" clId="{B6578B96-7140-4036-90BE-1EEEE6F46F20}" dt="2024-05-06T11:51:46.531" v="6852" actId="26606"/>
          <ac:spMkLst>
            <pc:docMk/>
            <pc:sldMk cId="2776440460" sldId="293"/>
            <ac:spMk id="5131" creationId="{C8FC86E6-E998-4206-91E0-B59D470E1D0A}"/>
          </ac:spMkLst>
        </pc:spChg>
        <pc:spChg chg="add del">
          <ac:chgData name="Debbie Mahoney" userId="e337e759d33837c5" providerId="LiveId" clId="{B6578B96-7140-4036-90BE-1EEEE6F46F20}" dt="2024-05-06T11:51:46.531" v="6852" actId="26606"/>
          <ac:spMkLst>
            <pc:docMk/>
            <pc:sldMk cId="2776440460" sldId="293"/>
            <ac:spMk id="5133" creationId="{D6428EA6-A7A9-452D-9FE2-796359011DF5}"/>
          </ac:spMkLst>
        </pc:spChg>
        <pc:picChg chg="add mod ord">
          <ac:chgData name="Debbie Mahoney" userId="e337e759d33837c5" providerId="LiveId" clId="{B6578B96-7140-4036-90BE-1EEEE6F46F20}" dt="2024-05-06T11:58:08.877" v="6945" actId="1076"/>
          <ac:picMkLst>
            <pc:docMk/>
            <pc:sldMk cId="2776440460" sldId="293"/>
            <ac:picMk id="5122" creationId="{EC2138A5-4B09-6654-8AE4-60F61C2275D1}"/>
          </ac:picMkLst>
        </pc:picChg>
        <pc:picChg chg="add del mod">
          <ac:chgData name="Debbie Mahoney" userId="e337e759d33837c5" providerId="LiveId" clId="{B6578B96-7140-4036-90BE-1EEEE6F46F20}" dt="2024-05-06T11:54:21.543" v="6886" actId="478"/>
          <ac:picMkLst>
            <pc:docMk/>
            <pc:sldMk cId="2776440460" sldId="293"/>
            <ac:picMk id="5124" creationId="{8EEC4F71-30D7-FF95-0089-CF2FAE2DFCA5}"/>
          </ac:picMkLst>
        </pc:picChg>
        <pc:picChg chg="add mod">
          <ac:chgData name="Debbie Mahoney" userId="e337e759d33837c5" providerId="LiveId" clId="{B6578B96-7140-4036-90BE-1EEEE6F46F20}" dt="2024-05-06T11:58:56.294" v="6961" actId="1076"/>
          <ac:picMkLst>
            <pc:docMk/>
            <pc:sldMk cId="2776440460" sldId="293"/>
            <ac:picMk id="5126" creationId="{CD416EF7-FC66-E3EF-14FF-0B77BF27D042}"/>
          </ac:picMkLst>
        </pc:picChg>
        <pc:picChg chg="add mod">
          <ac:chgData name="Debbie Mahoney" userId="e337e759d33837c5" providerId="LiveId" clId="{B6578B96-7140-4036-90BE-1EEEE6F46F20}" dt="2024-05-06T11:52:59.332" v="6870" actId="688"/>
          <ac:picMkLst>
            <pc:docMk/>
            <pc:sldMk cId="2776440460" sldId="293"/>
            <ac:picMk id="5128" creationId="{87A00644-8F95-7500-F159-375B70B69F0B}"/>
          </ac:picMkLst>
        </pc:picChg>
        <pc:picChg chg="add mod">
          <ac:chgData name="Debbie Mahoney" userId="e337e759d33837c5" providerId="LiveId" clId="{B6578B96-7140-4036-90BE-1EEEE6F46F20}" dt="2024-05-06T11:52:47.502" v="6868" actId="1076"/>
          <ac:picMkLst>
            <pc:docMk/>
            <pc:sldMk cId="2776440460" sldId="293"/>
            <ac:picMk id="5130" creationId="{F8B03FA7-EDD9-FF9F-4DD4-59C461B52551}"/>
          </ac:picMkLst>
        </pc:picChg>
        <pc:picChg chg="add mod">
          <ac:chgData name="Debbie Mahoney" userId="e337e759d33837c5" providerId="LiveId" clId="{B6578B96-7140-4036-90BE-1EEEE6F46F20}" dt="2024-05-06T11:52:47.502" v="6868" actId="1076"/>
          <ac:picMkLst>
            <pc:docMk/>
            <pc:sldMk cId="2776440460" sldId="293"/>
            <ac:picMk id="5132" creationId="{94703386-5446-23CE-C821-3437FC6C9017}"/>
          </ac:picMkLst>
        </pc:picChg>
        <pc:picChg chg="add mod">
          <ac:chgData name="Debbie Mahoney" userId="e337e759d33837c5" providerId="LiveId" clId="{B6578B96-7140-4036-90BE-1EEEE6F46F20}" dt="2024-05-06T11:53:22.111" v="6878" actId="1076"/>
          <ac:picMkLst>
            <pc:docMk/>
            <pc:sldMk cId="2776440460" sldId="293"/>
            <ac:picMk id="5134" creationId="{18391311-D5E0-D527-C282-65E36FE56130}"/>
          </ac:picMkLst>
        </pc:picChg>
        <pc:picChg chg="add mod">
          <ac:chgData name="Debbie Mahoney" userId="e337e759d33837c5" providerId="LiveId" clId="{B6578B96-7140-4036-90BE-1EEEE6F46F20}" dt="2024-05-06T11:53:22.705" v="6879"/>
          <ac:picMkLst>
            <pc:docMk/>
            <pc:sldMk cId="2776440460" sldId="293"/>
            <ac:picMk id="5136" creationId="{4CE69CC3-98B1-A199-27B1-BD92ED2470F6}"/>
          </ac:picMkLst>
        </pc:picChg>
        <pc:picChg chg="add del mod">
          <ac:chgData name="Debbie Mahoney" userId="e337e759d33837c5" providerId="LiveId" clId="{B6578B96-7140-4036-90BE-1EEEE6F46F20}" dt="2024-05-06T11:54:21.543" v="6886" actId="478"/>
          <ac:picMkLst>
            <pc:docMk/>
            <pc:sldMk cId="2776440460" sldId="293"/>
            <ac:picMk id="5138" creationId="{E1DF8E75-1548-42A9-E7F3-5922878C80B7}"/>
          </ac:picMkLst>
        </pc:picChg>
        <pc:picChg chg="add mod">
          <ac:chgData name="Debbie Mahoney" userId="e337e759d33837c5" providerId="LiveId" clId="{B6578B96-7140-4036-90BE-1EEEE6F46F20}" dt="2024-05-06T11:53:48.557" v="6885" actId="1076"/>
          <ac:picMkLst>
            <pc:docMk/>
            <pc:sldMk cId="2776440460" sldId="293"/>
            <ac:picMk id="5140" creationId="{214482C7-3AA3-D72D-E05F-7B05FF69FC2C}"/>
          </ac:picMkLst>
        </pc:picChg>
        <pc:picChg chg="add mod">
          <ac:chgData name="Debbie Mahoney" userId="e337e759d33837c5" providerId="LiveId" clId="{B6578B96-7140-4036-90BE-1EEEE6F46F20}" dt="2024-05-06T11:58:52.809" v="6960" actId="1076"/>
          <ac:picMkLst>
            <pc:docMk/>
            <pc:sldMk cId="2776440460" sldId="293"/>
            <ac:picMk id="5142" creationId="{D8BCD6BF-7680-750D-62F0-B3CFD3965833}"/>
          </ac:picMkLst>
        </pc:picChg>
        <pc:picChg chg="add mod">
          <ac:chgData name="Debbie Mahoney" userId="e337e759d33837c5" providerId="LiveId" clId="{B6578B96-7140-4036-90BE-1EEEE6F46F20}" dt="2024-05-06T11:58:40.774" v="6956" actId="1076"/>
          <ac:picMkLst>
            <pc:docMk/>
            <pc:sldMk cId="2776440460" sldId="293"/>
            <ac:picMk id="5144" creationId="{D78A76B4-2C85-4C7A-B93B-15FE417F2728}"/>
          </ac:picMkLst>
        </pc:picChg>
        <pc:picChg chg="add mod">
          <ac:chgData name="Debbie Mahoney" userId="e337e759d33837c5" providerId="LiveId" clId="{B6578B96-7140-4036-90BE-1EEEE6F46F20}" dt="2024-05-06T11:58:00.611" v="6943" actId="1076"/>
          <ac:picMkLst>
            <pc:docMk/>
            <pc:sldMk cId="2776440460" sldId="293"/>
            <ac:picMk id="5146" creationId="{D7C89B86-4264-7D97-EF10-5B457E763B06}"/>
          </ac:picMkLst>
        </pc:picChg>
        <pc:picChg chg="add mod">
          <ac:chgData name="Debbie Mahoney" userId="e337e759d33837c5" providerId="LiveId" clId="{B6578B96-7140-4036-90BE-1EEEE6F46F20}" dt="2024-05-06T11:58:03.345" v="6944" actId="1076"/>
          <ac:picMkLst>
            <pc:docMk/>
            <pc:sldMk cId="2776440460" sldId="293"/>
            <ac:picMk id="5148" creationId="{118962FE-8FBD-CB4D-043E-D888EC393B01}"/>
          </ac:picMkLst>
        </pc:picChg>
        <pc:picChg chg="add del mod">
          <ac:chgData name="Debbie Mahoney" userId="e337e759d33837c5" providerId="LiveId" clId="{B6578B96-7140-4036-90BE-1EEEE6F46F20}" dt="2024-05-06T11:55:23.362" v="6905" actId="478"/>
          <ac:picMkLst>
            <pc:docMk/>
            <pc:sldMk cId="2776440460" sldId="293"/>
            <ac:picMk id="5150" creationId="{EF407A5A-E758-0A74-0942-07F8EB6794DF}"/>
          </ac:picMkLst>
        </pc:picChg>
        <pc:picChg chg="add del mod">
          <ac:chgData name="Debbie Mahoney" userId="e337e759d33837c5" providerId="LiveId" clId="{B6578B96-7140-4036-90BE-1EEEE6F46F20}" dt="2024-05-06T11:55:23.362" v="6905" actId="478"/>
          <ac:picMkLst>
            <pc:docMk/>
            <pc:sldMk cId="2776440460" sldId="293"/>
            <ac:picMk id="5152" creationId="{C49DEE1C-FD0E-EE9C-71F1-D779E01A7C59}"/>
          </ac:picMkLst>
        </pc:picChg>
        <pc:picChg chg="add mod">
          <ac:chgData name="Debbie Mahoney" userId="e337e759d33837c5" providerId="LiveId" clId="{B6578B96-7140-4036-90BE-1EEEE6F46F20}" dt="2024-05-06T11:59:28.849" v="6972" actId="1076"/>
          <ac:picMkLst>
            <pc:docMk/>
            <pc:sldMk cId="2776440460" sldId="293"/>
            <ac:picMk id="5154" creationId="{CF914D16-200F-9053-2CD3-8A67B6C724AE}"/>
          </ac:picMkLst>
        </pc:picChg>
        <pc:picChg chg="add mod">
          <ac:chgData name="Debbie Mahoney" userId="e337e759d33837c5" providerId="LiveId" clId="{B6578B96-7140-4036-90BE-1EEEE6F46F20}" dt="2024-05-06T11:59:25.161" v="6971" actId="1076"/>
          <ac:picMkLst>
            <pc:docMk/>
            <pc:sldMk cId="2776440460" sldId="293"/>
            <ac:picMk id="5156" creationId="{BE1BB62F-738A-78A4-5FD4-04132EFEE668}"/>
          </ac:picMkLst>
        </pc:picChg>
        <pc:picChg chg="add mod">
          <ac:chgData name="Debbie Mahoney" userId="e337e759d33837c5" providerId="LiveId" clId="{B6578B96-7140-4036-90BE-1EEEE6F46F20}" dt="2024-05-06T11:57:53.191" v="6941" actId="1076"/>
          <ac:picMkLst>
            <pc:docMk/>
            <pc:sldMk cId="2776440460" sldId="293"/>
            <ac:picMk id="5158" creationId="{C948A011-2B31-773E-B32E-B1AE373C9666}"/>
          </ac:picMkLst>
        </pc:picChg>
        <pc:picChg chg="add mod">
          <ac:chgData name="Debbie Mahoney" userId="e337e759d33837c5" providerId="LiveId" clId="{B6578B96-7140-4036-90BE-1EEEE6F46F20}" dt="2024-05-06T11:57:56.879" v="6942" actId="1076"/>
          <ac:picMkLst>
            <pc:docMk/>
            <pc:sldMk cId="2776440460" sldId="293"/>
            <ac:picMk id="5160" creationId="{84A5F074-0C61-3E3E-6753-F88F043E6591}"/>
          </ac:picMkLst>
        </pc:picChg>
        <pc:picChg chg="add mod">
          <ac:chgData name="Debbie Mahoney" userId="e337e759d33837c5" providerId="LiveId" clId="{B6578B96-7140-4036-90BE-1EEEE6F46F20}" dt="2024-05-06T11:59:21.098" v="6970" actId="1076"/>
          <ac:picMkLst>
            <pc:docMk/>
            <pc:sldMk cId="2776440460" sldId="293"/>
            <ac:picMk id="5162" creationId="{36E65838-09CA-76CE-97E8-30E56939DD3A}"/>
          </ac:picMkLst>
        </pc:picChg>
      </pc:sldChg>
      <pc:sldChg chg="addSp delSp modSp new mod ord setBg modNotesTx">
        <pc:chgData name="Debbie Mahoney" userId="e337e759d33837c5" providerId="LiveId" clId="{B6578B96-7140-4036-90BE-1EEEE6F46F20}" dt="2024-05-27T14:02:20.237" v="10916" actId="20577"/>
        <pc:sldMkLst>
          <pc:docMk/>
          <pc:sldMk cId="2251968214" sldId="294"/>
        </pc:sldMkLst>
        <pc:spChg chg="add del mod">
          <ac:chgData name="Debbie Mahoney" userId="e337e759d33837c5" providerId="LiveId" clId="{B6578B96-7140-4036-90BE-1EEEE6F46F20}" dt="2024-05-27T13:51:21.311" v="10755"/>
          <ac:spMkLst>
            <pc:docMk/>
            <pc:sldMk cId="2251968214" sldId="294"/>
            <ac:spMk id="2" creationId="{CEE9154E-9761-2DF8-D274-D4D5CA1E6519}"/>
          </ac:spMkLst>
        </pc:spChg>
        <pc:spChg chg="add del">
          <ac:chgData name="Debbie Mahoney" userId="e337e759d33837c5" providerId="LiveId" clId="{B6578B96-7140-4036-90BE-1EEEE6F46F20}" dt="2024-05-27T14:01:18.680" v="10783" actId="26606"/>
          <ac:spMkLst>
            <pc:docMk/>
            <pc:sldMk cId="2251968214" sldId="294"/>
            <ac:spMk id="17" creationId="{B78EDDD3-C548-48EF-B3CA-B290B17192AB}"/>
          </ac:spMkLst>
        </pc:spChg>
        <pc:spChg chg="add del">
          <ac:chgData name="Debbie Mahoney" userId="e337e759d33837c5" providerId="LiveId" clId="{B6578B96-7140-4036-90BE-1EEEE6F46F20}" dt="2024-05-27T14:01:18.664" v="10782" actId="26606"/>
          <ac:spMkLst>
            <pc:docMk/>
            <pc:sldMk cId="2251968214" sldId="294"/>
            <ac:spMk id="22" creationId="{4F7B9026-36AD-42E4-B172-8D68F3A339B4}"/>
          </ac:spMkLst>
        </pc:spChg>
        <pc:spChg chg="add">
          <ac:chgData name="Debbie Mahoney" userId="e337e759d33837c5" providerId="LiveId" clId="{B6578B96-7140-4036-90BE-1EEEE6F46F20}" dt="2024-05-27T14:01:18.680" v="10783" actId="26606"/>
          <ac:spMkLst>
            <pc:docMk/>
            <pc:sldMk cId="2251968214" sldId="294"/>
            <ac:spMk id="24" creationId="{42A4FC2C-047E-45A5-965D-8E1E3BF09BC6}"/>
          </ac:spMkLst>
        </pc:spChg>
        <pc:picChg chg="add del mod">
          <ac:chgData name="Debbie Mahoney" userId="e337e759d33837c5" providerId="LiveId" clId="{B6578B96-7140-4036-90BE-1EEEE6F46F20}" dt="2024-05-27T13:51:21.296" v="10753" actId="478"/>
          <ac:picMkLst>
            <pc:docMk/>
            <pc:sldMk cId="2251968214" sldId="294"/>
            <ac:picMk id="4" creationId="{878AF783-B01C-E5B5-19D2-098D3CD48DA5}"/>
          </ac:picMkLst>
        </pc:picChg>
        <pc:picChg chg="add mod ord">
          <ac:chgData name="Debbie Mahoney" userId="e337e759d33837c5" providerId="LiveId" clId="{B6578B96-7140-4036-90BE-1EEEE6F46F20}" dt="2024-05-27T14:01:18.680" v="10783" actId="26606"/>
          <ac:picMkLst>
            <pc:docMk/>
            <pc:sldMk cId="2251968214" sldId="294"/>
            <ac:picMk id="6" creationId="{937146BF-560A-40E3-594B-6A9058B08338}"/>
          </ac:picMkLst>
        </pc:picChg>
        <pc:picChg chg="add mod ord">
          <ac:chgData name="Debbie Mahoney" userId="e337e759d33837c5" providerId="LiveId" clId="{B6578B96-7140-4036-90BE-1EEEE6F46F20}" dt="2024-05-27T14:01:18.680" v="10783" actId="26606"/>
          <ac:picMkLst>
            <pc:docMk/>
            <pc:sldMk cId="2251968214" sldId="294"/>
            <ac:picMk id="8" creationId="{461F0074-E9BE-C290-5764-F61E821F185B}"/>
          </ac:picMkLst>
        </pc:picChg>
        <pc:picChg chg="add mod ord">
          <ac:chgData name="Debbie Mahoney" userId="e337e759d33837c5" providerId="LiveId" clId="{B6578B96-7140-4036-90BE-1EEEE6F46F20}" dt="2024-05-27T14:01:18.680" v="10783" actId="26606"/>
          <ac:picMkLst>
            <pc:docMk/>
            <pc:sldMk cId="2251968214" sldId="294"/>
            <ac:picMk id="10" creationId="{C48501D2-6D8E-DEC8-6EEB-C2266496EFB8}"/>
          </ac:picMkLst>
        </pc:picChg>
        <pc:picChg chg="add del mod">
          <ac:chgData name="Debbie Mahoney" userId="e337e759d33837c5" providerId="LiveId" clId="{B6578B96-7140-4036-90BE-1EEEE6F46F20}" dt="2024-05-27T14:00:05.875" v="10779" actId="478"/>
          <ac:picMkLst>
            <pc:docMk/>
            <pc:sldMk cId="2251968214" sldId="294"/>
            <ac:picMk id="12" creationId="{106457C1-C429-5069-05A3-E76992E8EFC8}"/>
          </ac:picMkLst>
        </pc:picChg>
      </pc:sldChg>
      <pc:sldChg chg="addSp modSp new mod modAnim modNotesTx">
        <pc:chgData name="Debbie Mahoney" userId="e337e759d33837c5" providerId="LiveId" clId="{B6578B96-7140-4036-90BE-1EEEE6F46F20}" dt="2024-05-27T19:08:58.505" v="16466" actId="20577"/>
        <pc:sldMkLst>
          <pc:docMk/>
          <pc:sldMk cId="2244281393" sldId="295"/>
        </pc:sldMkLst>
        <pc:spChg chg="add mod">
          <ac:chgData name="Debbie Mahoney" userId="e337e759d33837c5" providerId="LiveId" clId="{B6578B96-7140-4036-90BE-1EEEE6F46F20}" dt="2024-05-27T19:08:29.672" v="16398" actId="20577"/>
          <ac:spMkLst>
            <pc:docMk/>
            <pc:sldMk cId="2244281393" sldId="295"/>
            <ac:spMk id="7" creationId="{90708226-F2C5-C079-BBD7-FAB369875EF4}"/>
          </ac:spMkLst>
        </pc:spChg>
        <pc:spChg chg="add mod">
          <ac:chgData name="Debbie Mahoney" userId="e337e759d33837c5" providerId="LiveId" clId="{B6578B96-7140-4036-90BE-1EEEE6F46F20}" dt="2024-05-27T13:44:55.018" v="10691" actId="208"/>
          <ac:spMkLst>
            <pc:docMk/>
            <pc:sldMk cId="2244281393" sldId="295"/>
            <ac:spMk id="8" creationId="{EBAE85A9-F6B1-E42A-A628-CEC67DF81D6F}"/>
          </ac:spMkLst>
        </pc:spChg>
        <pc:picChg chg="add mod">
          <ac:chgData name="Debbie Mahoney" userId="e337e759d33837c5" providerId="LiveId" clId="{B6578B96-7140-4036-90BE-1EEEE6F46F20}" dt="2024-05-27T13:39:17.744" v="10553" actId="1076"/>
          <ac:picMkLst>
            <pc:docMk/>
            <pc:sldMk cId="2244281393" sldId="295"/>
            <ac:picMk id="3" creationId="{1F7095F1-943B-5A7C-FF8E-28442DF83473}"/>
          </ac:picMkLst>
        </pc:picChg>
        <pc:picChg chg="add mod">
          <ac:chgData name="Debbie Mahoney" userId="e337e759d33837c5" providerId="LiveId" clId="{B6578B96-7140-4036-90BE-1EEEE6F46F20}" dt="2024-05-27T13:40:16.628" v="10558" actId="1076"/>
          <ac:picMkLst>
            <pc:docMk/>
            <pc:sldMk cId="2244281393" sldId="295"/>
            <ac:picMk id="5" creationId="{F371E7E1-3219-9E83-E15F-F9EA24B05DDB}"/>
          </ac:picMkLst>
        </pc:picChg>
        <pc:picChg chg="add mod">
          <ac:chgData name="Debbie Mahoney" userId="e337e759d33837c5" providerId="LiveId" clId="{B6578B96-7140-4036-90BE-1EEEE6F46F20}" dt="2024-05-27T13:41:08.478" v="10563" actId="1076"/>
          <ac:picMkLst>
            <pc:docMk/>
            <pc:sldMk cId="2244281393" sldId="295"/>
            <ac:picMk id="6" creationId="{74AF9145-EAF5-9F07-A6F3-55BBC9FFD4A5}"/>
          </ac:picMkLst>
        </pc:picChg>
      </pc:sldChg>
      <pc:sldChg chg="addSp delSp modSp new mod setBg modNotesTx">
        <pc:chgData name="Debbie Mahoney" userId="e337e759d33837c5" providerId="LiveId" clId="{B6578B96-7140-4036-90BE-1EEEE6F46F20}" dt="2024-05-27T14:18:57.355" v="11439" actId="14861"/>
        <pc:sldMkLst>
          <pc:docMk/>
          <pc:sldMk cId="339961296" sldId="296"/>
        </pc:sldMkLst>
        <pc:spChg chg="add del">
          <ac:chgData name="Debbie Mahoney" userId="e337e759d33837c5" providerId="LiveId" clId="{B6578B96-7140-4036-90BE-1EEEE6F46F20}" dt="2024-05-27T14:04:04.958" v="10949" actId="26606"/>
          <ac:spMkLst>
            <pc:docMk/>
            <pc:sldMk cId="339961296" sldId="296"/>
            <ac:spMk id="16" creationId="{42A4FC2C-047E-45A5-965D-8E1E3BF09BC6}"/>
          </ac:spMkLst>
        </pc:spChg>
        <pc:spChg chg="add del mod">
          <ac:chgData name="Debbie Mahoney" userId="e337e759d33837c5" providerId="LiveId" clId="{B6578B96-7140-4036-90BE-1EEEE6F46F20}" dt="2024-05-27T14:10:14.226" v="11002" actId="478"/>
          <ac:spMkLst>
            <pc:docMk/>
            <pc:sldMk cId="339961296" sldId="296"/>
            <ac:spMk id="19" creationId="{F78C4CC2-EBA4-DF35-BCD5-4BE4160F1DE1}"/>
          </ac:spMkLst>
        </pc:spChg>
        <pc:spChg chg="add del">
          <ac:chgData name="Debbie Mahoney" userId="e337e759d33837c5" providerId="LiveId" clId="{B6578B96-7140-4036-90BE-1EEEE6F46F20}" dt="2024-05-27T14:05:33.958" v="10957" actId="26606"/>
          <ac:spMkLst>
            <pc:docMk/>
            <pc:sldMk cId="339961296" sldId="296"/>
            <ac:spMk id="20" creationId="{B99E4D29-5F08-447A-A2A3-AB222BB49F50}"/>
          </ac:spMkLst>
        </pc:spChg>
        <pc:spChg chg="add del">
          <ac:chgData name="Debbie Mahoney" userId="e337e759d33837c5" providerId="LiveId" clId="{B6578B96-7140-4036-90BE-1EEEE6F46F20}" dt="2024-05-27T14:03:35.403" v="10940" actId="26606"/>
          <ac:spMkLst>
            <pc:docMk/>
            <pc:sldMk cId="339961296" sldId="296"/>
            <ac:spMk id="21" creationId="{B99E4D29-5F08-447A-A2A3-AB222BB49F50}"/>
          </ac:spMkLst>
        </pc:spChg>
        <pc:spChg chg="add del">
          <ac:chgData name="Debbie Mahoney" userId="e337e759d33837c5" providerId="LiveId" clId="{B6578B96-7140-4036-90BE-1EEEE6F46F20}" dt="2024-05-27T14:05:47.273" v="10959" actId="26606"/>
          <ac:spMkLst>
            <pc:docMk/>
            <pc:sldMk cId="339961296" sldId="296"/>
            <ac:spMk id="22" creationId="{E72D8D1B-59F6-4FF3-8547-9BBB6129F2FA}"/>
          </ac:spMkLst>
        </pc:spChg>
        <pc:spChg chg="add del">
          <ac:chgData name="Debbie Mahoney" userId="e337e759d33837c5" providerId="LiveId" clId="{B6578B96-7140-4036-90BE-1EEEE6F46F20}" dt="2024-05-27T14:03:40.200" v="10942" actId="26606"/>
          <ac:spMkLst>
            <pc:docMk/>
            <pc:sldMk cId="339961296" sldId="296"/>
            <ac:spMk id="23" creationId="{CB92C8CA-51CB-4511-AEBA-C04E0B721A23}"/>
          </ac:spMkLst>
        </pc:spChg>
        <pc:spChg chg="add del">
          <ac:chgData name="Debbie Mahoney" userId="e337e759d33837c5" providerId="LiveId" clId="{B6578B96-7140-4036-90BE-1EEEE6F46F20}" dt="2024-05-27T14:05:47.273" v="10959" actId="26606"/>
          <ac:spMkLst>
            <pc:docMk/>
            <pc:sldMk cId="339961296" sldId="296"/>
            <ac:spMk id="24" creationId="{2C444748-5A8D-4B53-89FE-42B455DFA2D1}"/>
          </ac:spMkLst>
        </pc:spChg>
        <pc:spChg chg="add del">
          <ac:chgData name="Debbie Mahoney" userId="e337e759d33837c5" providerId="LiveId" clId="{B6578B96-7140-4036-90BE-1EEEE6F46F20}" dt="2024-05-27T14:03:45.249" v="10944" actId="26606"/>
          <ac:spMkLst>
            <pc:docMk/>
            <pc:sldMk cId="339961296" sldId="296"/>
            <ac:spMk id="25" creationId="{481E86DD-89E6-42B2-8675-84B7C56BFF7D}"/>
          </ac:spMkLst>
        </pc:spChg>
        <pc:spChg chg="add del">
          <ac:chgData name="Debbie Mahoney" userId="e337e759d33837c5" providerId="LiveId" clId="{B6578B96-7140-4036-90BE-1EEEE6F46F20}" dt="2024-05-27T14:03:45.249" v="10944" actId="26606"/>
          <ac:spMkLst>
            <pc:docMk/>
            <pc:sldMk cId="339961296" sldId="296"/>
            <ac:spMk id="26" creationId="{EA518CE4-E4D4-4D8A-980F-6D692AC96949}"/>
          </ac:spMkLst>
        </pc:spChg>
        <pc:spChg chg="add del">
          <ac:chgData name="Debbie Mahoney" userId="e337e759d33837c5" providerId="LiveId" clId="{B6578B96-7140-4036-90BE-1EEEE6F46F20}" dt="2024-05-27T14:03:45.249" v="10944" actId="26606"/>
          <ac:spMkLst>
            <pc:docMk/>
            <pc:sldMk cId="339961296" sldId="296"/>
            <ac:spMk id="27" creationId="{5EFE9E4D-D93B-4B04-A3B5-234F5DBB9EAE}"/>
          </ac:spMkLst>
        </pc:spChg>
        <pc:spChg chg="add del">
          <ac:chgData name="Debbie Mahoney" userId="e337e759d33837c5" providerId="LiveId" clId="{B6578B96-7140-4036-90BE-1EEEE6F46F20}" dt="2024-05-27T14:03:45.249" v="10944" actId="26606"/>
          <ac:spMkLst>
            <pc:docMk/>
            <pc:sldMk cId="339961296" sldId="296"/>
            <ac:spMk id="28" creationId="{F82BF3E2-EB0E-40D6-8835-2367A5316CA4}"/>
          </ac:spMkLst>
        </pc:spChg>
        <pc:spChg chg="add del">
          <ac:chgData name="Debbie Mahoney" userId="e337e759d33837c5" providerId="LiveId" clId="{B6578B96-7140-4036-90BE-1EEEE6F46F20}" dt="2024-05-27T14:05:47.273" v="10959" actId="26606"/>
          <ac:spMkLst>
            <pc:docMk/>
            <pc:sldMk cId="339961296" sldId="296"/>
            <ac:spMk id="29" creationId="{E1750109-3B91-4506-B997-0CD8E35A1488}"/>
          </ac:spMkLst>
        </pc:spChg>
        <pc:spChg chg="add del">
          <ac:chgData name="Debbie Mahoney" userId="e337e759d33837c5" providerId="LiveId" clId="{B6578B96-7140-4036-90BE-1EEEE6F46F20}" dt="2024-05-27T14:03:58.431" v="10946" actId="26606"/>
          <ac:spMkLst>
            <pc:docMk/>
            <pc:sldMk cId="339961296" sldId="296"/>
            <ac:spMk id="30" creationId="{C7336F7B-7038-4227-BCAC-E417CC3F669D}"/>
          </ac:spMkLst>
        </pc:spChg>
        <pc:spChg chg="add del">
          <ac:chgData name="Debbie Mahoney" userId="e337e759d33837c5" providerId="LiveId" clId="{B6578B96-7140-4036-90BE-1EEEE6F46F20}" dt="2024-05-27T14:05:47.273" v="10959" actId="26606"/>
          <ac:spMkLst>
            <pc:docMk/>
            <pc:sldMk cId="339961296" sldId="296"/>
            <ac:spMk id="31" creationId="{14044C96-7CFD-44DB-A579-D77B0D37C681}"/>
          </ac:spMkLst>
        </pc:spChg>
        <pc:spChg chg="add del">
          <ac:chgData name="Debbie Mahoney" userId="e337e759d33837c5" providerId="LiveId" clId="{B6578B96-7140-4036-90BE-1EEEE6F46F20}" dt="2024-05-27T14:04:04.958" v="10948" actId="26606"/>
          <ac:spMkLst>
            <pc:docMk/>
            <pc:sldMk cId="339961296" sldId="296"/>
            <ac:spMk id="32" creationId="{E1A92768-C90D-4200-8975-84CC4D4BC944}"/>
          </ac:spMkLst>
        </pc:spChg>
        <pc:spChg chg="add del">
          <ac:chgData name="Debbie Mahoney" userId="e337e759d33837c5" providerId="LiveId" clId="{B6578B96-7140-4036-90BE-1EEEE6F46F20}" dt="2024-05-27T14:05:47.273" v="10959" actId="26606"/>
          <ac:spMkLst>
            <pc:docMk/>
            <pc:sldMk cId="339961296" sldId="296"/>
            <ac:spMk id="33" creationId="{8FC8C21F-9484-4A71-ABFA-6C10682FAC3E}"/>
          </ac:spMkLst>
        </pc:spChg>
        <pc:spChg chg="add del">
          <ac:chgData name="Debbie Mahoney" userId="e337e759d33837c5" providerId="LiveId" clId="{B6578B96-7140-4036-90BE-1EEEE6F46F20}" dt="2024-05-27T14:05:47.273" v="10959" actId="26606"/>
          <ac:spMkLst>
            <pc:docMk/>
            <pc:sldMk cId="339961296" sldId="296"/>
            <ac:spMk id="34" creationId="{F4FFA271-A10A-4AC3-8F06-E3313A197A80}"/>
          </ac:spMkLst>
        </pc:spChg>
        <pc:spChg chg="add del">
          <ac:chgData name="Debbie Mahoney" userId="e337e759d33837c5" providerId="LiveId" clId="{B6578B96-7140-4036-90BE-1EEEE6F46F20}" dt="2024-05-27T14:05:47.273" v="10959" actId="26606"/>
          <ac:spMkLst>
            <pc:docMk/>
            <pc:sldMk cId="339961296" sldId="296"/>
            <ac:spMk id="35" creationId="{7F9FE375-3674-4B26-B67B-30AFAF78CC57}"/>
          </ac:spMkLst>
        </pc:spChg>
        <pc:spChg chg="add mod">
          <ac:chgData name="Debbie Mahoney" userId="e337e759d33837c5" providerId="LiveId" clId="{B6578B96-7140-4036-90BE-1EEEE6F46F20}" dt="2024-05-27T14:13:36.746" v="11040" actId="14861"/>
          <ac:spMkLst>
            <pc:docMk/>
            <pc:sldMk cId="339961296" sldId="296"/>
            <ac:spMk id="36" creationId="{DE9795B5-9B02-C1AE-F5AA-B5E8BCA642BF}"/>
          </ac:spMkLst>
        </pc:spChg>
        <pc:spChg chg="add del">
          <ac:chgData name="Debbie Mahoney" userId="e337e759d33837c5" providerId="LiveId" clId="{B6578B96-7140-4036-90BE-1EEEE6F46F20}" dt="2024-05-27T14:05:49.820" v="10961" actId="26606"/>
          <ac:spMkLst>
            <pc:docMk/>
            <pc:sldMk cId="339961296" sldId="296"/>
            <ac:spMk id="37" creationId="{EA518CE4-E4D4-4D8A-980F-6D692AC96949}"/>
          </ac:spMkLst>
        </pc:spChg>
        <pc:spChg chg="add del">
          <ac:chgData name="Debbie Mahoney" userId="e337e759d33837c5" providerId="LiveId" clId="{B6578B96-7140-4036-90BE-1EEEE6F46F20}" dt="2024-05-27T14:05:49.820" v="10961" actId="26606"/>
          <ac:spMkLst>
            <pc:docMk/>
            <pc:sldMk cId="339961296" sldId="296"/>
            <ac:spMk id="38" creationId="{F82BF3E2-EB0E-40D6-8835-2367A5316CA4}"/>
          </ac:spMkLst>
        </pc:spChg>
        <pc:spChg chg="add del">
          <ac:chgData name="Debbie Mahoney" userId="e337e759d33837c5" providerId="LiveId" clId="{B6578B96-7140-4036-90BE-1EEEE6F46F20}" dt="2024-05-27T14:05:49.820" v="10961" actId="26606"/>
          <ac:spMkLst>
            <pc:docMk/>
            <pc:sldMk cId="339961296" sldId="296"/>
            <ac:spMk id="39" creationId="{481E86DD-89E6-42B2-8675-84B7C56BFF7D}"/>
          </ac:spMkLst>
        </pc:spChg>
        <pc:spChg chg="add del">
          <ac:chgData name="Debbie Mahoney" userId="e337e759d33837c5" providerId="LiveId" clId="{B6578B96-7140-4036-90BE-1EEEE6F46F20}" dt="2024-05-27T14:05:49.820" v="10961" actId="26606"/>
          <ac:spMkLst>
            <pc:docMk/>
            <pc:sldMk cId="339961296" sldId="296"/>
            <ac:spMk id="40" creationId="{5EFE9E4D-D93B-4B04-A3B5-234F5DBB9EAE}"/>
          </ac:spMkLst>
        </pc:spChg>
        <pc:spChg chg="add mod">
          <ac:chgData name="Debbie Mahoney" userId="e337e759d33837c5" providerId="LiveId" clId="{B6578B96-7140-4036-90BE-1EEEE6F46F20}" dt="2024-05-27T14:18:57.355" v="11439" actId="14861"/>
          <ac:spMkLst>
            <pc:docMk/>
            <pc:sldMk cId="339961296" sldId="296"/>
            <ac:spMk id="41" creationId="{6101012A-A891-B2F7-34EC-34A6720D2E22}"/>
          </ac:spMkLst>
        </pc:spChg>
        <pc:spChg chg="add del">
          <ac:chgData name="Debbie Mahoney" userId="e337e759d33837c5" providerId="LiveId" clId="{B6578B96-7140-4036-90BE-1EEEE6F46F20}" dt="2024-05-27T14:06:00.106" v="10963" actId="26606"/>
          <ac:spMkLst>
            <pc:docMk/>
            <pc:sldMk cId="339961296" sldId="296"/>
            <ac:spMk id="42" creationId="{CB92C8CA-51CB-4511-AEBA-C04E0B721A23}"/>
          </ac:spMkLst>
        </pc:spChg>
        <pc:spChg chg="add del">
          <ac:chgData name="Debbie Mahoney" userId="e337e759d33837c5" providerId="LiveId" clId="{B6578B96-7140-4036-90BE-1EEEE6F46F20}" dt="2024-05-27T14:06:04.420" v="10965" actId="26606"/>
          <ac:spMkLst>
            <pc:docMk/>
            <pc:sldMk cId="339961296" sldId="296"/>
            <ac:spMk id="44" creationId="{EA518CE4-E4D4-4D8A-980F-6D692AC96949}"/>
          </ac:spMkLst>
        </pc:spChg>
        <pc:spChg chg="add del">
          <ac:chgData name="Debbie Mahoney" userId="e337e759d33837c5" providerId="LiveId" clId="{B6578B96-7140-4036-90BE-1EEEE6F46F20}" dt="2024-05-27T14:06:04.420" v="10965" actId="26606"/>
          <ac:spMkLst>
            <pc:docMk/>
            <pc:sldMk cId="339961296" sldId="296"/>
            <ac:spMk id="45" creationId="{F82BF3E2-EB0E-40D6-8835-2367A5316CA4}"/>
          </ac:spMkLst>
        </pc:spChg>
        <pc:spChg chg="add del">
          <ac:chgData name="Debbie Mahoney" userId="e337e759d33837c5" providerId="LiveId" clId="{B6578B96-7140-4036-90BE-1EEEE6F46F20}" dt="2024-05-27T14:06:04.420" v="10965" actId="26606"/>
          <ac:spMkLst>
            <pc:docMk/>
            <pc:sldMk cId="339961296" sldId="296"/>
            <ac:spMk id="46" creationId="{481E86DD-89E6-42B2-8675-84B7C56BFF7D}"/>
          </ac:spMkLst>
        </pc:spChg>
        <pc:spChg chg="add del">
          <ac:chgData name="Debbie Mahoney" userId="e337e759d33837c5" providerId="LiveId" clId="{B6578B96-7140-4036-90BE-1EEEE6F46F20}" dt="2024-05-27T14:06:04.420" v="10965" actId="26606"/>
          <ac:spMkLst>
            <pc:docMk/>
            <pc:sldMk cId="339961296" sldId="296"/>
            <ac:spMk id="47" creationId="{5EFE9E4D-D93B-4B04-A3B5-234F5DBB9EAE}"/>
          </ac:spMkLst>
        </pc:spChg>
        <pc:spChg chg="add del">
          <ac:chgData name="Debbie Mahoney" userId="e337e759d33837c5" providerId="LiveId" clId="{B6578B96-7140-4036-90BE-1EEEE6F46F20}" dt="2024-05-27T14:06:10.843" v="10967" actId="26606"/>
          <ac:spMkLst>
            <pc:docMk/>
            <pc:sldMk cId="339961296" sldId="296"/>
            <ac:spMk id="49" creationId="{ED704EFE-42E8-4C4D-AF32-312001F77215}"/>
          </ac:spMkLst>
        </pc:spChg>
        <pc:spChg chg="add del">
          <ac:chgData name="Debbie Mahoney" userId="e337e759d33837c5" providerId="LiveId" clId="{B6578B96-7140-4036-90BE-1EEEE6F46F20}" dt="2024-05-27T14:06:34.815" v="10969" actId="26606"/>
          <ac:spMkLst>
            <pc:docMk/>
            <pc:sldMk cId="339961296" sldId="296"/>
            <ac:spMk id="51" creationId="{E6F01E9F-6B0E-4CF9-87AF-27ECD8D4602A}"/>
          </ac:spMkLst>
        </pc:spChg>
        <pc:spChg chg="add del">
          <ac:chgData name="Debbie Mahoney" userId="e337e759d33837c5" providerId="LiveId" clId="{B6578B96-7140-4036-90BE-1EEEE6F46F20}" dt="2024-05-27T14:06:40.161" v="10971" actId="26606"/>
          <ac:spMkLst>
            <pc:docMk/>
            <pc:sldMk cId="339961296" sldId="296"/>
            <ac:spMk id="53" creationId="{CB92C8CA-51CB-4511-AEBA-C04E0B721A23}"/>
          </ac:spMkLst>
        </pc:spChg>
        <pc:spChg chg="add del">
          <ac:chgData name="Debbie Mahoney" userId="e337e759d33837c5" providerId="LiveId" clId="{B6578B96-7140-4036-90BE-1EEEE6F46F20}" dt="2024-05-27T14:07:22.668" v="10979" actId="26606"/>
          <ac:spMkLst>
            <pc:docMk/>
            <pc:sldMk cId="339961296" sldId="296"/>
            <ac:spMk id="55" creationId="{E6F01E9F-6B0E-4CF9-87AF-27ECD8D4602A}"/>
          </ac:spMkLst>
        </pc:spChg>
        <pc:spChg chg="add del">
          <ac:chgData name="Debbie Mahoney" userId="e337e759d33837c5" providerId="LiveId" clId="{B6578B96-7140-4036-90BE-1EEEE6F46F20}" dt="2024-05-27T14:07:22.653" v="10978" actId="26606"/>
          <ac:spMkLst>
            <pc:docMk/>
            <pc:sldMk cId="339961296" sldId="296"/>
            <ac:spMk id="60" creationId="{CB92C8CA-51CB-4511-AEBA-C04E0B721A23}"/>
          </ac:spMkLst>
        </pc:spChg>
        <pc:spChg chg="add">
          <ac:chgData name="Debbie Mahoney" userId="e337e759d33837c5" providerId="LiveId" clId="{B6578B96-7140-4036-90BE-1EEEE6F46F20}" dt="2024-05-27T14:07:22.668" v="10979" actId="26606"/>
          <ac:spMkLst>
            <pc:docMk/>
            <pc:sldMk cId="339961296" sldId="296"/>
            <ac:spMk id="62" creationId="{E6F01E9F-6B0E-4CF9-87AF-27ECD8D4602A}"/>
          </ac:spMkLst>
        </pc:spChg>
        <pc:picChg chg="add mod ord">
          <ac:chgData name="Debbie Mahoney" userId="e337e759d33837c5" providerId="LiveId" clId="{B6578B96-7140-4036-90BE-1EEEE6F46F20}" dt="2024-05-27T14:07:22.668" v="10979" actId="26606"/>
          <ac:picMkLst>
            <pc:docMk/>
            <pc:sldMk cId="339961296" sldId="296"/>
            <ac:picMk id="3" creationId="{F869CF4F-85A2-5855-190D-7989756A63A9}"/>
          </ac:picMkLst>
        </pc:picChg>
        <pc:picChg chg="add mod ord">
          <ac:chgData name="Debbie Mahoney" userId="e337e759d33837c5" providerId="LiveId" clId="{B6578B96-7140-4036-90BE-1EEEE6F46F20}" dt="2024-05-27T14:07:22.653" v="10978" actId="26606"/>
          <ac:picMkLst>
            <pc:docMk/>
            <pc:sldMk cId="339961296" sldId="296"/>
            <ac:picMk id="5" creationId="{55324701-F96E-6F54-1D0E-79CF1E9AD972}"/>
          </ac:picMkLst>
        </pc:picChg>
        <pc:picChg chg="add mod ord">
          <ac:chgData name="Debbie Mahoney" userId="e337e759d33837c5" providerId="LiveId" clId="{B6578B96-7140-4036-90BE-1EEEE6F46F20}" dt="2024-05-27T14:12:16.186" v="11035" actId="1076"/>
          <ac:picMkLst>
            <pc:docMk/>
            <pc:sldMk cId="339961296" sldId="296"/>
            <ac:picMk id="7" creationId="{026B399E-40C9-BFB7-9FDA-6027E3A8C515}"/>
          </ac:picMkLst>
        </pc:picChg>
        <pc:picChg chg="add del mod ord">
          <ac:chgData name="Debbie Mahoney" userId="e337e759d33837c5" providerId="LiveId" clId="{B6578B96-7140-4036-90BE-1EEEE6F46F20}" dt="2024-05-27T14:05:01.015" v="10950" actId="478"/>
          <ac:picMkLst>
            <pc:docMk/>
            <pc:sldMk cId="339961296" sldId="296"/>
            <ac:picMk id="9" creationId="{3AEE56EA-8149-71ED-A39A-F4E98ED97B08}"/>
          </ac:picMkLst>
        </pc:picChg>
        <pc:picChg chg="add del mod ord">
          <ac:chgData name="Debbie Mahoney" userId="e337e759d33837c5" providerId="LiveId" clId="{B6578B96-7140-4036-90BE-1EEEE6F46F20}" dt="2024-05-27T14:07:45.125" v="10981" actId="478"/>
          <ac:picMkLst>
            <pc:docMk/>
            <pc:sldMk cId="339961296" sldId="296"/>
            <ac:picMk id="11" creationId="{2F446AA5-8B22-C315-D6AD-D7CCF3FE40B6}"/>
          </ac:picMkLst>
        </pc:picChg>
        <pc:picChg chg="add mod ord">
          <ac:chgData name="Debbie Mahoney" userId="e337e759d33837c5" providerId="LiveId" clId="{B6578B96-7140-4036-90BE-1EEEE6F46F20}" dt="2024-05-27T14:07:22.653" v="10978" actId="26606"/>
          <ac:picMkLst>
            <pc:docMk/>
            <pc:sldMk cId="339961296" sldId="296"/>
            <ac:picMk id="13" creationId="{265FD7FB-E176-C788-65D7-A379C35C38CB}"/>
          </ac:picMkLst>
        </pc:picChg>
        <pc:picChg chg="add mod ord">
          <ac:chgData name="Debbie Mahoney" userId="e337e759d33837c5" providerId="LiveId" clId="{B6578B96-7140-4036-90BE-1EEEE6F46F20}" dt="2024-05-27T14:07:22.653" v="10978" actId="26606"/>
          <ac:picMkLst>
            <pc:docMk/>
            <pc:sldMk cId="339961296" sldId="296"/>
            <ac:picMk id="15" creationId="{74C7103B-06AA-4140-5036-8BA1762B3DCB}"/>
          </ac:picMkLst>
        </pc:picChg>
        <pc:picChg chg="add mod">
          <ac:chgData name="Debbie Mahoney" userId="e337e759d33837c5" providerId="LiveId" clId="{B6578B96-7140-4036-90BE-1EEEE6F46F20}" dt="2024-05-27T14:09:18.819" v="10990" actId="1582"/>
          <ac:picMkLst>
            <pc:docMk/>
            <pc:sldMk cId="339961296" sldId="296"/>
            <ac:picMk id="18" creationId="{CF500F40-2711-1939-6F03-F16325377C28}"/>
          </ac:picMkLst>
        </pc:picChg>
      </pc:sldChg>
      <pc:sldChg chg="addSp delSp modSp new mod setBg modNotesTx">
        <pc:chgData name="Debbie Mahoney" userId="e337e759d33837c5" providerId="LiveId" clId="{B6578B96-7140-4036-90BE-1EEEE6F46F20}" dt="2024-05-27T19:11:48.250" v="16663" actId="20577"/>
        <pc:sldMkLst>
          <pc:docMk/>
          <pc:sldMk cId="3606600413" sldId="297"/>
        </pc:sldMkLst>
        <pc:spChg chg="add">
          <ac:chgData name="Debbie Mahoney" userId="e337e759d33837c5" providerId="LiveId" clId="{B6578B96-7140-4036-90BE-1EEEE6F46F20}" dt="2024-05-27T15:42:58.672" v="12259" actId="26606"/>
          <ac:spMkLst>
            <pc:docMk/>
            <pc:sldMk cId="3606600413" sldId="297"/>
            <ac:spMk id="18" creationId="{EA518CE4-E4D4-4D8A-980F-6D692AC96949}"/>
          </ac:spMkLst>
        </pc:spChg>
        <pc:spChg chg="add">
          <ac:chgData name="Debbie Mahoney" userId="e337e759d33837c5" providerId="LiveId" clId="{B6578B96-7140-4036-90BE-1EEEE6F46F20}" dt="2024-05-27T15:42:58.672" v="12259" actId="26606"/>
          <ac:spMkLst>
            <pc:docMk/>
            <pc:sldMk cId="3606600413" sldId="297"/>
            <ac:spMk id="20" creationId="{F82BF3E2-EB0E-40D6-8835-2367A5316CA4}"/>
          </ac:spMkLst>
        </pc:spChg>
        <pc:spChg chg="add">
          <ac:chgData name="Debbie Mahoney" userId="e337e759d33837c5" providerId="LiveId" clId="{B6578B96-7140-4036-90BE-1EEEE6F46F20}" dt="2024-05-27T15:42:58.672" v="12259" actId="26606"/>
          <ac:spMkLst>
            <pc:docMk/>
            <pc:sldMk cId="3606600413" sldId="297"/>
            <ac:spMk id="22" creationId="{481E86DD-89E6-42B2-8675-84B7C56BFF7D}"/>
          </ac:spMkLst>
        </pc:spChg>
        <pc:spChg chg="add">
          <ac:chgData name="Debbie Mahoney" userId="e337e759d33837c5" providerId="LiveId" clId="{B6578B96-7140-4036-90BE-1EEEE6F46F20}" dt="2024-05-27T15:42:58.672" v="12259" actId="26606"/>
          <ac:spMkLst>
            <pc:docMk/>
            <pc:sldMk cId="3606600413" sldId="297"/>
            <ac:spMk id="24" creationId="{5EFE9E4D-D93B-4B04-A3B5-234F5DBB9EAE}"/>
          </ac:spMkLst>
        </pc:spChg>
        <pc:picChg chg="add mod ord">
          <ac:chgData name="Debbie Mahoney" userId="e337e759d33837c5" providerId="LiveId" clId="{B6578B96-7140-4036-90BE-1EEEE6F46F20}" dt="2024-05-27T15:42:58.672" v="12259" actId="26606"/>
          <ac:picMkLst>
            <pc:docMk/>
            <pc:sldMk cId="3606600413" sldId="297"/>
            <ac:picMk id="3" creationId="{333572D4-128C-5389-9E02-F8E04862E4B9}"/>
          </ac:picMkLst>
        </pc:picChg>
        <pc:picChg chg="add mod ord">
          <ac:chgData name="Debbie Mahoney" userId="e337e759d33837c5" providerId="LiveId" clId="{B6578B96-7140-4036-90BE-1EEEE6F46F20}" dt="2024-05-27T15:42:58.672" v="12259" actId="26606"/>
          <ac:picMkLst>
            <pc:docMk/>
            <pc:sldMk cId="3606600413" sldId="297"/>
            <ac:picMk id="5" creationId="{8689C2EE-50F9-7E43-A808-DBD9FCC85E2D}"/>
          </ac:picMkLst>
        </pc:picChg>
        <pc:picChg chg="add mod ord">
          <ac:chgData name="Debbie Mahoney" userId="e337e759d33837c5" providerId="LiveId" clId="{B6578B96-7140-4036-90BE-1EEEE6F46F20}" dt="2024-05-27T15:42:58.672" v="12259" actId="26606"/>
          <ac:picMkLst>
            <pc:docMk/>
            <pc:sldMk cId="3606600413" sldId="297"/>
            <ac:picMk id="7" creationId="{6EF47DF5-EC3A-9EC1-332D-AC386B77FDB1}"/>
          </ac:picMkLst>
        </pc:picChg>
        <pc:picChg chg="add mod ord">
          <ac:chgData name="Debbie Mahoney" userId="e337e759d33837c5" providerId="LiveId" clId="{B6578B96-7140-4036-90BE-1EEEE6F46F20}" dt="2024-05-27T15:42:58.672" v="12259" actId="26606"/>
          <ac:picMkLst>
            <pc:docMk/>
            <pc:sldMk cId="3606600413" sldId="297"/>
            <ac:picMk id="9" creationId="{CB110067-84B1-D600-E25B-77624D86ADD0}"/>
          </ac:picMkLst>
        </pc:picChg>
        <pc:picChg chg="add mod">
          <ac:chgData name="Debbie Mahoney" userId="e337e759d33837c5" providerId="LiveId" clId="{B6578B96-7140-4036-90BE-1EEEE6F46F20}" dt="2024-05-27T15:42:58.672" v="12259" actId="26606"/>
          <ac:picMkLst>
            <pc:docMk/>
            <pc:sldMk cId="3606600413" sldId="297"/>
            <ac:picMk id="11" creationId="{5B386257-7908-A845-4CC9-06391E504B6E}"/>
          </ac:picMkLst>
        </pc:picChg>
        <pc:picChg chg="add mod">
          <ac:chgData name="Debbie Mahoney" userId="e337e759d33837c5" providerId="LiveId" clId="{B6578B96-7140-4036-90BE-1EEEE6F46F20}" dt="2024-05-27T15:42:58.672" v="12259" actId="26606"/>
          <ac:picMkLst>
            <pc:docMk/>
            <pc:sldMk cId="3606600413" sldId="297"/>
            <ac:picMk id="13" creationId="{20E332E7-495C-F3FD-B445-F5575D8F4C35}"/>
          </ac:picMkLst>
        </pc:picChg>
        <pc:picChg chg="add del mod">
          <ac:chgData name="Debbie Mahoney" userId="e337e759d33837c5" providerId="LiveId" clId="{B6578B96-7140-4036-90BE-1EEEE6F46F20}" dt="2024-05-27T15:42:54.827" v="12258" actId="478"/>
          <ac:picMkLst>
            <pc:docMk/>
            <pc:sldMk cId="3606600413" sldId="297"/>
            <ac:picMk id="15" creationId="{2E66B532-97B9-F971-6085-418A40EB9499}"/>
          </ac:picMkLst>
        </pc:picChg>
      </pc:sldChg>
      <pc:sldChg chg="new del modNotesTx">
        <pc:chgData name="Debbie Mahoney" userId="e337e759d33837c5" providerId="LiveId" clId="{B6578B96-7140-4036-90BE-1EEEE6F46F20}" dt="2024-05-27T15:52:21.809" v="12404" actId="47"/>
        <pc:sldMkLst>
          <pc:docMk/>
          <pc:sldMk cId="2232504429" sldId="298"/>
        </pc:sldMkLst>
      </pc:sldChg>
      <pc:sldChg chg="addSp delSp modSp new mod setBg modNotesTx">
        <pc:chgData name="Debbie Mahoney" userId="e337e759d33837c5" providerId="LiveId" clId="{B6578B96-7140-4036-90BE-1EEEE6F46F20}" dt="2024-05-27T19:13:31.355" v="16668" actId="313"/>
        <pc:sldMkLst>
          <pc:docMk/>
          <pc:sldMk cId="3153176280" sldId="298"/>
        </pc:sldMkLst>
        <pc:spChg chg="add del">
          <ac:chgData name="Debbie Mahoney" userId="e337e759d33837c5" providerId="LiveId" clId="{B6578B96-7140-4036-90BE-1EEEE6F46F20}" dt="2024-05-27T16:59:40.846" v="12754" actId="26606"/>
          <ac:spMkLst>
            <pc:docMk/>
            <pc:sldMk cId="3153176280" sldId="298"/>
            <ac:spMk id="17" creationId="{E1A92768-C90D-4200-8975-84CC4D4BC944}"/>
          </ac:spMkLst>
        </pc:spChg>
        <pc:spChg chg="add del">
          <ac:chgData name="Debbie Mahoney" userId="e337e759d33837c5" providerId="LiveId" clId="{B6578B96-7140-4036-90BE-1EEEE6F46F20}" dt="2024-05-27T16:59:47.316" v="12756" actId="26606"/>
          <ac:spMkLst>
            <pc:docMk/>
            <pc:sldMk cId="3153176280" sldId="298"/>
            <ac:spMk id="19" creationId="{E3B4FF89-C45F-4E24-B963-61E855708F2A}"/>
          </ac:spMkLst>
        </pc:spChg>
        <pc:spChg chg="add del">
          <ac:chgData name="Debbie Mahoney" userId="e337e759d33837c5" providerId="LiveId" clId="{B6578B96-7140-4036-90BE-1EEEE6F46F20}" dt="2024-05-27T16:59:32.405" v="12744" actId="26606"/>
          <ac:spMkLst>
            <pc:docMk/>
            <pc:sldMk cId="3153176280" sldId="298"/>
            <ac:spMk id="20" creationId="{E1750109-3B91-4506-B997-0CD8E35A1488}"/>
          </ac:spMkLst>
        </pc:spChg>
        <pc:spChg chg="add del">
          <ac:chgData name="Debbie Mahoney" userId="e337e759d33837c5" providerId="LiveId" clId="{B6578B96-7140-4036-90BE-1EEEE6F46F20}" dt="2024-05-27T16:59:47.316" v="12756" actId="26606"/>
          <ac:spMkLst>
            <pc:docMk/>
            <pc:sldMk cId="3153176280" sldId="298"/>
            <ac:spMk id="21" creationId="{14F25C03-EF67-4344-8AEA-7B3FA0DED024}"/>
          </ac:spMkLst>
        </pc:spChg>
        <pc:spChg chg="add del">
          <ac:chgData name="Debbie Mahoney" userId="e337e759d33837c5" providerId="LiveId" clId="{B6578B96-7140-4036-90BE-1EEEE6F46F20}" dt="2024-05-27T16:59:32.405" v="12744" actId="26606"/>
          <ac:spMkLst>
            <pc:docMk/>
            <pc:sldMk cId="3153176280" sldId="298"/>
            <ac:spMk id="22" creationId="{E72D8D1B-59F6-4FF3-8547-9BBB6129F2FA}"/>
          </ac:spMkLst>
        </pc:spChg>
        <pc:spChg chg="add del">
          <ac:chgData name="Debbie Mahoney" userId="e337e759d33837c5" providerId="LiveId" clId="{B6578B96-7140-4036-90BE-1EEEE6F46F20}" dt="2024-05-27T16:59:47.316" v="12756" actId="26606"/>
          <ac:spMkLst>
            <pc:docMk/>
            <pc:sldMk cId="3153176280" sldId="298"/>
            <ac:spMk id="23" creationId="{F74793DE-3651-410B-B243-8F0B1468E6A4}"/>
          </ac:spMkLst>
        </pc:spChg>
        <pc:spChg chg="add del">
          <ac:chgData name="Debbie Mahoney" userId="e337e759d33837c5" providerId="LiveId" clId="{B6578B96-7140-4036-90BE-1EEEE6F46F20}" dt="2024-05-27T16:59:32.405" v="12744" actId="26606"/>
          <ac:spMkLst>
            <pc:docMk/>
            <pc:sldMk cId="3153176280" sldId="298"/>
            <ac:spMk id="24" creationId="{2C444748-5A8D-4B53-89FE-42B455DFA2D1}"/>
          </ac:spMkLst>
        </pc:spChg>
        <pc:spChg chg="add del">
          <ac:chgData name="Debbie Mahoney" userId="e337e759d33837c5" providerId="LiveId" clId="{B6578B96-7140-4036-90BE-1EEEE6F46F20}" dt="2024-05-27T16:59:32.405" v="12744" actId="26606"/>
          <ac:spMkLst>
            <pc:docMk/>
            <pc:sldMk cId="3153176280" sldId="298"/>
            <ac:spMk id="26" creationId="{14044C96-7CFD-44DB-A579-D77B0D37C681}"/>
          </ac:spMkLst>
        </pc:spChg>
        <pc:spChg chg="add del">
          <ac:chgData name="Debbie Mahoney" userId="e337e759d33837c5" providerId="LiveId" clId="{B6578B96-7140-4036-90BE-1EEEE6F46F20}" dt="2024-05-27T16:59:32.405" v="12744" actId="26606"/>
          <ac:spMkLst>
            <pc:docMk/>
            <pc:sldMk cId="3153176280" sldId="298"/>
            <ac:spMk id="28" creationId="{8FC8C21F-9484-4A71-ABFA-6C10682FAC3E}"/>
          </ac:spMkLst>
        </pc:spChg>
        <pc:spChg chg="add del">
          <ac:chgData name="Debbie Mahoney" userId="e337e759d33837c5" providerId="LiveId" clId="{B6578B96-7140-4036-90BE-1EEEE6F46F20}" dt="2024-05-27T16:59:32.405" v="12744" actId="26606"/>
          <ac:spMkLst>
            <pc:docMk/>
            <pc:sldMk cId="3153176280" sldId="298"/>
            <ac:spMk id="30" creationId="{F4FFA271-A10A-4AC3-8F06-E3313A197A80}"/>
          </ac:spMkLst>
        </pc:spChg>
        <pc:spChg chg="add del">
          <ac:chgData name="Debbie Mahoney" userId="e337e759d33837c5" providerId="LiveId" clId="{B6578B96-7140-4036-90BE-1EEEE6F46F20}" dt="2024-05-27T16:59:32.405" v="12744" actId="26606"/>
          <ac:spMkLst>
            <pc:docMk/>
            <pc:sldMk cId="3153176280" sldId="298"/>
            <ac:spMk id="32" creationId="{7F9FE375-3674-4B26-B67B-30AFAF78CC57}"/>
          </ac:spMkLst>
        </pc:spChg>
        <pc:spChg chg="add mod">
          <ac:chgData name="Debbie Mahoney" userId="e337e759d33837c5" providerId="LiveId" clId="{B6578B96-7140-4036-90BE-1EEEE6F46F20}" dt="2024-05-27T17:05:56.737" v="12848" actId="1076"/>
          <ac:spMkLst>
            <pc:docMk/>
            <pc:sldMk cId="3153176280" sldId="298"/>
            <ac:spMk id="33" creationId="{4B0DF8B9-5541-3977-3D96-EF161BB3BBF9}"/>
          </ac:spMkLst>
        </pc:spChg>
        <pc:spChg chg="add del">
          <ac:chgData name="Debbie Mahoney" userId="e337e759d33837c5" providerId="LiveId" clId="{B6578B96-7140-4036-90BE-1EEEE6F46F20}" dt="2024-05-27T16:59:34.264" v="12746" actId="26606"/>
          <ac:spMkLst>
            <pc:docMk/>
            <pc:sldMk cId="3153176280" sldId="298"/>
            <ac:spMk id="34" creationId="{EA518CE4-E4D4-4D8A-980F-6D692AC96949}"/>
          </ac:spMkLst>
        </pc:spChg>
        <pc:spChg chg="add del">
          <ac:chgData name="Debbie Mahoney" userId="e337e759d33837c5" providerId="LiveId" clId="{B6578B96-7140-4036-90BE-1EEEE6F46F20}" dt="2024-05-27T16:59:34.264" v="12746" actId="26606"/>
          <ac:spMkLst>
            <pc:docMk/>
            <pc:sldMk cId="3153176280" sldId="298"/>
            <ac:spMk id="35" creationId="{F82BF3E2-EB0E-40D6-8835-2367A5316CA4}"/>
          </ac:spMkLst>
        </pc:spChg>
        <pc:spChg chg="add del">
          <ac:chgData name="Debbie Mahoney" userId="e337e759d33837c5" providerId="LiveId" clId="{B6578B96-7140-4036-90BE-1EEEE6F46F20}" dt="2024-05-27T16:59:34.264" v="12746" actId="26606"/>
          <ac:spMkLst>
            <pc:docMk/>
            <pc:sldMk cId="3153176280" sldId="298"/>
            <ac:spMk id="36" creationId="{481E86DD-89E6-42B2-8675-84B7C56BFF7D}"/>
          </ac:spMkLst>
        </pc:spChg>
        <pc:spChg chg="add del">
          <ac:chgData name="Debbie Mahoney" userId="e337e759d33837c5" providerId="LiveId" clId="{B6578B96-7140-4036-90BE-1EEEE6F46F20}" dt="2024-05-27T16:59:34.264" v="12746" actId="26606"/>
          <ac:spMkLst>
            <pc:docMk/>
            <pc:sldMk cId="3153176280" sldId="298"/>
            <ac:spMk id="37" creationId="{5EFE9E4D-D93B-4B04-A3B5-234F5DBB9EAE}"/>
          </ac:spMkLst>
        </pc:spChg>
        <pc:spChg chg="add mod">
          <ac:chgData name="Debbie Mahoney" userId="e337e759d33837c5" providerId="LiveId" clId="{B6578B96-7140-4036-90BE-1EEEE6F46F20}" dt="2024-05-27T19:13:31.355" v="16668" actId="313"/>
          <ac:spMkLst>
            <pc:docMk/>
            <pc:sldMk cId="3153176280" sldId="298"/>
            <ac:spMk id="38" creationId="{017FB30F-1F6F-24AB-6576-D6191C73302B}"/>
          </ac:spMkLst>
        </pc:spChg>
        <pc:spChg chg="add del">
          <ac:chgData name="Debbie Mahoney" userId="e337e759d33837c5" providerId="LiveId" clId="{B6578B96-7140-4036-90BE-1EEEE6F46F20}" dt="2024-05-27T16:59:36.640" v="12748" actId="26606"/>
          <ac:spMkLst>
            <pc:docMk/>
            <pc:sldMk cId="3153176280" sldId="298"/>
            <ac:spMk id="39" creationId="{112839B5-6527-4FE1-B5CA-71D5FFC47C0E}"/>
          </ac:spMkLst>
        </pc:spChg>
        <pc:spChg chg="add del">
          <ac:chgData name="Debbie Mahoney" userId="e337e759d33837c5" providerId="LiveId" clId="{B6578B96-7140-4036-90BE-1EEEE6F46F20}" dt="2024-05-27T16:59:36.640" v="12748" actId="26606"/>
          <ac:spMkLst>
            <pc:docMk/>
            <pc:sldMk cId="3153176280" sldId="298"/>
            <ac:spMk id="40" creationId="{089B37F3-721E-4809-A50E-9EE306404ED8}"/>
          </ac:spMkLst>
        </pc:spChg>
        <pc:spChg chg="add del">
          <ac:chgData name="Debbie Mahoney" userId="e337e759d33837c5" providerId="LiveId" clId="{B6578B96-7140-4036-90BE-1EEEE6F46F20}" dt="2024-05-27T16:59:36.640" v="12748" actId="26606"/>
          <ac:spMkLst>
            <pc:docMk/>
            <pc:sldMk cId="3153176280" sldId="298"/>
            <ac:spMk id="41" creationId="{6F32C1A4-2AC7-48CB-9AB7-B80470C0FD23}"/>
          </ac:spMkLst>
        </pc:spChg>
        <pc:spChg chg="add del">
          <ac:chgData name="Debbie Mahoney" userId="e337e759d33837c5" providerId="LiveId" clId="{B6578B96-7140-4036-90BE-1EEEE6F46F20}" dt="2024-05-27T16:59:36.640" v="12748" actId="26606"/>
          <ac:spMkLst>
            <pc:docMk/>
            <pc:sldMk cId="3153176280" sldId="298"/>
            <ac:spMk id="42" creationId="{BE12D8E2-6088-4997-A8C6-1794DA9E1D48}"/>
          </ac:spMkLst>
        </pc:spChg>
        <pc:spChg chg="add del">
          <ac:chgData name="Debbie Mahoney" userId="e337e759d33837c5" providerId="LiveId" clId="{B6578B96-7140-4036-90BE-1EEEE6F46F20}" dt="2024-05-27T16:59:36.640" v="12748" actId="26606"/>
          <ac:spMkLst>
            <pc:docMk/>
            <pc:sldMk cId="3153176280" sldId="298"/>
            <ac:spMk id="43" creationId="{FAF10F47-1605-47C5-AE58-9062909ADA42}"/>
          </ac:spMkLst>
        </pc:spChg>
        <pc:spChg chg="add mod">
          <ac:chgData name="Debbie Mahoney" userId="e337e759d33837c5" providerId="LiveId" clId="{B6578B96-7140-4036-90BE-1EEEE6F46F20}" dt="2024-05-27T19:13:25.198" v="16666" actId="14100"/>
          <ac:spMkLst>
            <pc:docMk/>
            <pc:sldMk cId="3153176280" sldId="298"/>
            <ac:spMk id="44" creationId="{3D1D55E9-7985-7729-D4F4-9A628B94B7C7}"/>
          </ac:spMkLst>
        </pc:spChg>
        <pc:spChg chg="add del">
          <ac:chgData name="Debbie Mahoney" userId="e337e759d33837c5" providerId="LiveId" clId="{B6578B96-7140-4036-90BE-1EEEE6F46F20}" dt="2024-05-27T16:59:37.765" v="12750" actId="26606"/>
          <ac:spMkLst>
            <pc:docMk/>
            <pc:sldMk cId="3153176280" sldId="298"/>
            <ac:spMk id="45" creationId="{B99E4D29-5F08-447A-A2A3-AB222BB49F50}"/>
          </ac:spMkLst>
        </pc:spChg>
        <pc:spChg chg="add mod">
          <ac:chgData name="Debbie Mahoney" userId="e337e759d33837c5" providerId="LiveId" clId="{B6578B96-7140-4036-90BE-1EEEE6F46F20}" dt="2024-05-27T17:09:03.429" v="12952" actId="1076"/>
          <ac:spMkLst>
            <pc:docMk/>
            <pc:sldMk cId="3153176280" sldId="298"/>
            <ac:spMk id="46" creationId="{A8ED0CE1-1305-80BA-FF12-6B6897C0C56E}"/>
          </ac:spMkLst>
        </pc:spChg>
        <pc:picChg chg="add mod ord">
          <ac:chgData name="Debbie Mahoney" userId="e337e759d33837c5" providerId="LiveId" clId="{B6578B96-7140-4036-90BE-1EEEE6F46F20}" dt="2024-05-27T17:03:58.668" v="12799" actId="1076"/>
          <ac:picMkLst>
            <pc:docMk/>
            <pc:sldMk cId="3153176280" sldId="298"/>
            <ac:picMk id="3" creationId="{8ED5D825-B5F9-E3C3-2315-C3C28CFB4C20}"/>
          </ac:picMkLst>
        </pc:picChg>
        <pc:picChg chg="add del mod">
          <ac:chgData name="Debbie Mahoney" userId="e337e759d33837c5" providerId="LiveId" clId="{B6578B96-7140-4036-90BE-1EEEE6F46F20}" dt="2024-05-27T16:55:21.281" v="12725" actId="478"/>
          <ac:picMkLst>
            <pc:docMk/>
            <pc:sldMk cId="3153176280" sldId="298"/>
            <ac:picMk id="5" creationId="{A27EDDD4-FE23-B34B-B608-76D0D9FF417F}"/>
          </ac:picMkLst>
        </pc:picChg>
        <pc:picChg chg="add mod ord">
          <ac:chgData name="Debbie Mahoney" userId="e337e759d33837c5" providerId="LiveId" clId="{B6578B96-7140-4036-90BE-1EEEE6F46F20}" dt="2024-05-27T17:04:00.887" v="12800" actId="1076"/>
          <ac:picMkLst>
            <pc:docMk/>
            <pc:sldMk cId="3153176280" sldId="298"/>
            <ac:picMk id="7" creationId="{F58BE4F9-DF19-9A50-5622-40D2C0F9C4F9}"/>
          </ac:picMkLst>
        </pc:picChg>
        <pc:picChg chg="add mod ord">
          <ac:chgData name="Debbie Mahoney" userId="e337e759d33837c5" providerId="LiveId" clId="{B6578B96-7140-4036-90BE-1EEEE6F46F20}" dt="2024-05-27T17:04:06.435" v="12801" actId="1076"/>
          <ac:picMkLst>
            <pc:docMk/>
            <pc:sldMk cId="3153176280" sldId="298"/>
            <ac:picMk id="9" creationId="{407A2685-98B8-82E8-CAAD-FCDCB3DAEF98}"/>
          </ac:picMkLst>
        </pc:picChg>
        <pc:picChg chg="add mod ord">
          <ac:chgData name="Debbie Mahoney" userId="e337e759d33837c5" providerId="LiveId" clId="{B6578B96-7140-4036-90BE-1EEEE6F46F20}" dt="2024-05-27T17:04:19.544" v="12806" actId="1076"/>
          <ac:picMkLst>
            <pc:docMk/>
            <pc:sldMk cId="3153176280" sldId="298"/>
            <ac:picMk id="11" creationId="{9CF62440-09D0-7912-AF03-A5AF76CE59D6}"/>
          </ac:picMkLst>
        </pc:picChg>
        <pc:picChg chg="add mod ord">
          <ac:chgData name="Debbie Mahoney" userId="e337e759d33837c5" providerId="LiveId" clId="{B6578B96-7140-4036-90BE-1EEEE6F46F20}" dt="2024-05-27T17:04:29.811" v="12808" actId="1076"/>
          <ac:picMkLst>
            <pc:docMk/>
            <pc:sldMk cId="3153176280" sldId="298"/>
            <ac:picMk id="13" creationId="{EB303676-EF7E-7707-3A01-875FFFF32ACE}"/>
          </ac:picMkLst>
        </pc:picChg>
        <pc:picChg chg="add mod ord">
          <ac:chgData name="Debbie Mahoney" userId="e337e759d33837c5" providerId="LiveId" clId="{B6578B96-7140-4036-90BE-1EEEE6F46F20}" dt="2024-05-27T17:04:15.528" v="12805" actId="1076"/>
          <ac:picMkLst>
            <pc:docMk/>
            <pc:sldMk cId="3153176280" sldId="298"/>
            <ac:picMk id="15" creationId="{731F3CCB-785E-D93A-6FE5-736503298041}"/>
          </ac:picMkLst>
        </pc:picChg>
        <pc:picChg chg="add mod">
          <ac:chgData name="Debbie Mahoney" userId="e337e759d33837c5" providerId="LiveId" clId="{B6578B96-7140-4036-90BE-1EEEE6F46F20}" dt="2024-05-27T17:04:32.827" v="12809" actId="1076"/>
          <ac:picMkLst>
            <pc:docMk/>
            <pc:sldMk cId="3153176280" sldId="298"/>
            <ac:picMk id="18" creationId="{43E63F03-DD4B-643C-17E2-4E67F73D3B33}"/>
          </ac:picMkLst>
        </pc:picChg>
        <pc:picChg chg="add del mod">
          <ac:chgData name="Debbie Mahoney" userId="e337e759d33837c5" providerId="LiveId" clId="{B6578B96-7140-4036-90BE-1EEEE6F46F20}" dt="2024-05-27T17:02:59.723" v="12783" actId="478"/>
          <ac:picMkLst>
            <pc:docMk/>
            <pc:sldMk cId="3153176280" sldId="298"/>
            <ac:picMk id="27" creationId="{E870E92C-0DDA-F430-434D-700C2ABC1471}"/>
          </ac:picMkLst>
        </pc:picChg>
        <pc:picChg chg="add mod">
          <ac:chgData name="Debbie Mahoney" userId="e337e759d33837c5" providerId="LiveId" clId="{B6578B96-7140-4036-90BE-1EEEE6F46F20}" dt="2024-05-27T17:06:00.300" v="12849" actId="1076"/>
          <ac:picMkLst>
            <pc:docMk/>
            <pc:sldMk cId="3153176280" sldId="298"/>
            <ac:picMk id="31" creationId="{B539FB29-D94F-F81A-E6C6-961899F6717C}"/>
          </ac:picMkLst>
        </pc:picChg>
      </pc:sldChg>
      <pc:sldChg chg="addSp modSp new mod setBg modAnim modNotesTx">
        <pc:chgData name="Debbie Mahoney" userId="e337e759d33837c5" providerId="LiveId" clId="{B6578B96-7140-4036-90BE-1EEEE6F46F20}" dt="2024-05-27T19:15:06.291" v="16699" actId="1582"/>
        <pc:sldMkLst>
          <pc:docMk/>
          <pc:sldMk cId="1176109891" sldId="299"/>
        </pc:sldMkLst>
        <pc:spChg chg="add mod">
          <ac:chgData name="Debbie Mahoney" userId="e337e759d33837c5" providerId="LiveId" clId="{B6578B96-7140-4036-90BE-1EEEE6F46F20}" dt="2024-05-27T19:15:06.291" v="16699" actId="1582"/>
          <ac:spMkLst>
            <pc:docMk/>
            <pc:sldMk cId="1176109891" sldId="299"/>
            <ac:spMk id="5" creationId="{7427FF02-3A30-90FC-C5D4-B8B542F9DD38}"/>
          </ac:spMkLst>
        </pc:spChg>
        <pc:spChg chg="add">
          <ac:chgData name="Debbie Mahoney" userId="e337e759d33837c5" providerId="LiveId" clId="{B6578B96-7140-4036-90BE-1EEEE6F46F20}" dt="2024-05-27T17:12:38.766" v="12979" actId="26606"/>
          <ac:spMkLst>
            <pc:docMk/>
            <pc:sldMk cId="1176109891" sldId="299"/>
            <ac:spMk id="9" creationId="{2F4DF4E7-953E-452F-99F2-573A320DF0F2}"/>
          </ac:spMkLst>
        </pc:spChg>
        <pc:spChg chg="add">
          <ac:chgData name="Debbie Mahoney" userId="e337e759d33837c5" providerId="LiveId" clId="{B6578B96-7140-4036-90BE-1EEEE6F46F20}" dt="2024-05-27T17:12:38.766" v="12979" actId="26606"/>
          <ac:spMkLst>
            <pc:docMk/>
            <pc:sldMk cId="1176109891" sldId="299"/>
            <ac:spMk id="11" creationId="{C18F0352-D109-4426-8A17-D21AE16F216E}"/>
          </ac:spMkLst>
        </pc:spChg>
        <pc:picChg chg="add mod ord">
          <ac:chgData name="Debbie Mahoney" userId="e337e759d33837c5" providerId="LiveId" clId="{B6578B96-7140-4036-90BE-1EEEE6F46F20}" dt="2024-05-27T17:12:38.766" v="12979" actId="26606"/>
          <ac:picMkLst>
            <pc:docMk/>
            <pc:sldMk cId="1176109891" sldId="299"/>
            <ac:picMk id="3" creationId="{5904E77E-7AD4-9E25-550C-18896D959C2C}"/>
          </ac:picMkLst>
        </pc:picChg>
        <pc:picChg chg="add mod">
          <ac:chgData name="Debbie Mahoney" userId="e337e759d33837c5" providerId="LiveId" clId="{B6578B96-7140-4036-90BE-1EEEE6F46F20}" dt="2024-05-27T17:12:38.766" v="12979" actId="26606"/>
          <ac:picMkLst>
            <pc:docMk/>
            <pc:sldMk cId="1176109891" sldId="299"/>
            <ac:picMk id="4" creationId="{9E5AE2BB-F39F-F8F4-1BC0-BCD005FB486D}"/>
          </ac:picMkLst>
        </pc:picChg>
        <pc:cxnChg chg="add">
          <ac:chgData name="Debbie Mahoney" userId="e337e759d33837c5" providerId="LiveId" clId="{B6578B96-7140-4036-90BE-1EEEE6F46F20}" dt="2024-05-27T17:12:38.766" v="12979" actId="26606"/>
          <ac:cxnSpMkLst>
            <pc:docMk/>
            <pc:sldMk cId="1176109891" sldId="299"/>
            <ac:cxnSpMk id="13" creationId="{005B9CF4-AF60-4816-A172-7821C8D8E831}"/>
          </ac:cxnSpMkLst>
        </pc:cxnChg>
      </pc:sldChg>
      <pc:sldChg chg="addSp delSp modSp new mod ord modNotesTx">
        <pc:chgData name="Debbie Mahoney" userId="e337e759d33837c5" providerId="LiveId" clId="{B6578B96-7140-4036-90BE-1EEEE6F46F20}" dt="2024-05-27T18:30:33.108" v="14519" actId="20577"/>
        <pc:sldMkLst>
          <pc:docMk/>
          <pc:sldMk cId="379268973" sldId="300"/>
        </pc:sldMkLst>
        <pc:spChg chg="add mod">
          <ac:chgData name="Debbie Mahoney" userId="e337e759d33837c5" providerId="LiveId" clId="{B6578B96-7140-4036-90BE-1EEEE6F46F20}" dt="2024-05-27T18:17:09.674" v="13966" actId="1076"/>
          <ac:spMkLst>
            <pc:docMk/>
            <pc:sldMk cId="379268973" sldId="300"/>
            <ac:spMk id="2" creationId="{D3174303-9768-EB56-C837-179184C68EFE}"/>
          </ac:spMkLst>
        </pc:spChg>
        <pc:spChg chg="add del">
          <ac:chgData name="Debbie Mahoney" userId="e337e759d33837c5" providerId="LiveId" clId="{B6578B96-7140-4036-90BE-1EEEE6F46F20}" dt="2024-05-27T18:17:26.167" v="13968" actId="478"/>
          <ac:spMkLst>
            <pc:docMk/>
            <pc:sldMk cId="379268973" sldId="300"/>
            <ac:spMk id="3" creationId="{90DBF6C2-1B3A-5CE5-CF94-CEAEC80E542E}"/>
          </ac:spMkLst>
        </pc:spChg>
        <pc:spChg chg="add mod">
          <ac:chgData name="Debbie Mahoney" userId="e337e759d33837c5" providerId="LiveId" clId="{B6578B96-7140-4036-90BE-1EEEE6F46F20}" dt="2024-05-27T18:18:08.206" v="13987" actId="1076"/>
          <ac:spMkLst>
            <pc:docMk/>
            <pc:sldMk cId="379268973" sldId="300"/>
            <ac:spMk id="4" creationId="{E8CD20BF-4BD0-19F2-03E9-46B989DD9739}"/>
          </ac:spMkLst>
        </pc:spChg>
        <pc:spChg chg="add mod">
          <ac:chgData name="Debbie Mahoney" userId="e337e759d33837c5" providerId="LiveId" clId="{B6578B96-7140-4036-90BE-1EEEE6F46F20}" dt="2024-05-27T18:27:37.935" v="14216" actId="1076"/>
          <ac:spMkLst>
            <pc:docMk/>
            <pc:sldMk cId="379268973" sldId="300"/>
            <ac:spMk id="5" creationId="{C1E2F876-E3DC-1161-A931-12538C7784B1}"/>
          </ac:spMkLst>
        </pc:spChg>
        <pc:spChg chg="add mod">
          <ac:chgData name="Debbie Mahoney" userId="e337e759d33837c5" providerId="LiveId" clId="{B6578B96-7140-4036-90BE-1EEEE6F46F20}" dt="2024-05-27T18:27:30.465" v="14214" actId="1076"/>
          <ac:spMkLst>
            <pc:docMk/>
            <pc:sldMk cId="379268973" sldId="300"/>
            <ac:spMk id="6" creationId="{75348545-775E-C5C4-4090-2BE5F3178099}"/>
          </ac:spMkLst>
        </pc:spChg>
        <pc:spChg chg="add mod">
          <ac:chgData name="Debbie Mahoney" userId="e337e759d33837c5" providerId="LiveId" clId="{B6578B96-7140-4036-90BE-1EEEE6F46F20}" dt="2024-05-27T18:27:44.080" v="14218" actId="1076"/>
          <ac:spMkLst>
            <pc:docMk/>
            <pc:sldMk cId="379268973" sldId="300"/>
            <ac:spMk id="7" creationId="{FDE581A1-C000-F9F2-3FBC-B6FB00A5336F}"/>
          </ac:spMkLst>
        </pc:spChg>
        <pc:spChg chg="add mod">
          <ac:chgData name="Debbie Mahoney" userId="e337e759d33837c5" providerId="LiveId" clId="{B6578B96-7140-4036-90BE-1EEEE6F46F20}" dt="2024-05-27T18:25:38.804" v="14188" actId="14100"/>
          <ac:spMkLst>
            <pc:docMk/>
            <pc:sldMk cId="379268973" sldId="300"/>
            <ac:spMk id="8" creationId="{4C390F70-E938-F2B1-6333-8A2FDB102B1B}"/>
          </ac:spMkLst>
        </pc:spChg>
        <pc:spChg chg="add mod">
          <ac:chgData name="Debbie Mahoney" userId="e337e759d33837c5" providerId="LiveId" clId="{B6578B96-7140-4036-90BE-1EEEE6F46F20}" dt="2024-05-27T18:27:41.500" v="14217" actId="1076"/>
          <ac:spMkLst>
            <pc:docMk/>
            <pc:sldMk cId="379268973" sldId="300"/>
            <ac:spMk id="9" creationId="{50BEDF6F-61CA-01DE-FE00-6A6A76712E5A}"/>
          </ac:spMkLst>
        </pc:spChg>
        <pc:spChg chg="add mod">
          <ac:chgData name="Debbie Mahoney" userId="e337e759d33837c5" providerId="LiveId" clId="{B6578B96-7140-4036-90BE-1EEEE6F46F20}" dt="2024-05-27T18:27:14.289" v="14207" actId="1076"/>
          <ac:spMkLst>
            <pc:docMk/>
            <pc:sldMk cId="379268973" sldId="300"/>
            <ac:spMk id="10" creationId="{3743EF18-A764-F178-2A0D-1ECB4D7923AD}"/>
          </ac:spMkLst>
        </pc:spChg>
        <pc:spChg chg="add mod">
          <ac:chgData name="Debbie Mahoney" userId="e337e759d33837c5" providerId="LiveId" clId="{B6578B96-7140-4036-90BE-1EEEE6F46F20}" dt="2024-05-27T18:27:27.027" v="14213" actId="1076"/>
          <ac:spMkLst>
            <pc:docMk/>
            <pc:sldMk cId="379268973" sldId="300"/>
            <ac:spMk id="11" creationId="{4DDE310A-56B3-760A-C0AF-3E98F973CD16}"/>
          </ac:spMkLst>
        </pc:spChg>
        <pc:spChg chg="add mod">
          <ac:chgData name="Debbie Mahoney" userId="e337e759d33837c5" providerId="LiveId" clId="{B6578B96-7140-4036-90BE-1EEEE6F46F20}" dt="2024-05-27T18:27:15.180" v="14209" actId="1076"/>
          <ac:spMkLst>
            <pc:docMk/>
            <pc:sldMk cId="379268973" sldId="300"/>
            <ac:spMk id="12" creationId="{67D3A317-A1AE-AA01-C7A7-8DD42EA5832E}"/>
          </ac:spMkLst>
        </pc:spChg>
        <pc:spChg chg="add mod">
          <ac:chgData name="Debbie Mahoney" userId="e337e759d33837c5" providerId="LiveId" clId="{B6578B96-7140-4036-90BE-1EEEE6F46F20}" dt="2024-05-27T18:27:50.159" v="14219" actId="1076"/>
          <ac:spMkLst>
            <pc:docMk/>
            <pc:sldMk cId="379268973" sldId="300"/>
            <ac:spMk id="13" creationId="{126FBDDD-311B-D912-B74A-6B30A95D0B1E}"/>
          </ac:spMkLst>
        </pc:spChg>
        <pc:spChg chg="add mod">
          <ac:chgData name="Debbie Mahoney" userId="e337e759d33837c5" providerId="LiveId" clId="{B6578B96-7140-4036-90BE-1EEEE6F46F20}" dt="2024-05-27T18:27:24.635" v="14212" actId="1076"/>
          <ac:spMkLst>
            <pc:docMk/>
            <pc:sldMk cId="379268973" sldId="300"/>
            <ac:spMk id="14" creationId="{6ED60523-6836-032A-EACA-D29A767914B0}"/>
          </ac:spMkLst>
        </pc:spChg>
        <pc:spChg chg="add mod">
          <ac:chgData name="Debbie Mahoney" userId="e337e759d33837c5" providerId="LiveId" clId="{B6578B96-7140-4036-90BE-1EEEE6F46F20}" dt="2024-05-27T18:25:21.932" v="14183" actId="14100"/>
          <ac:spMkLst>
            <pc:docMk/>
            <pc:sldMk cId="379268973" sldId="300"/>
            <ac:spMk id="15" creationId="{6D9D06F6-3738-8912-97F0-98D1D1F3F79B}"/>
          </ac:spMkLst>
        </pc:spChg>
      </pc:sldChg>
      <pc:sldChg chg="addSp delSp modSp new mod setBg">
        <pc:chgData name="Debbie Mahoney" userId="e337e759d33837c5" providerId="LiveId" clId="{B6578B96-7140-4036-90BE-1EEEE6F46F20}" dt="2024-05-27T19:35:50.862" v="16846" actId="122"/>
        <pc:sldMkLst>
          <pc:docMk/>
          <pc:sldMk cId="3997646482" sldId="301"/>
        </pc:sldMkLst>
        <pc:spChg chg="add mod">
          <ac:chgData name="Debbie Mahoney" userId="e337e759d33837c5" providerId="LiveId" clId="{B6578B96-7140-4036-90BE-1EEEE6F46F20}" dt="2024-05-27T19:35:50.862" v="16846" actId="122"/>
          <ac:spMkLst>
            <pc:docMk/>
            <pc:sldMk cId="3997646482" sldId="301"/>
            <ac:spMk id="12" creationId="{26274199-08D5-B6CF-8323-98271699A40A}"/>
          </ac:spMkLst>
        </pc:spChg>
        <pc:picChg chg="add mod ord">
          <ac:chgData name="Debbie Mahoney" userId="e337e759d33837c5" providerId="LiveId" clId="{B6578B96-7140-4036-90BE-1EEEE6F46F20}" dt="2024-05-27T19:34:53.041" v="16816" actId="26606"/>
          <ac:picMkLst>
            <pc:docMk/>
            <pc:sldMk cId="3997646482" sldId="301"/>
            <ac:picMk id="3" creationId="{C2CF0D3D-A994-E204-0ABE-E05661F22D2F}"/>
          </ac:picMkLst>
        </pc:picChg>
        <pc:picChg chg="add mod">
          <ac:chgData name="Debbie Mahoney" userId="e337e759d33837c5" providerId="LiveId" clId="{B6578B96-7140-4036-90BE-1EEEE6F46F20}" dt="2024-05-27T19:34:53.041" v="16816" actId="26606"/>
          <ac:picMkLst>
            <pc:docMk/>
            <pc:sldMk cId="3997646482" sldId="301"/>
            <ac:picMk id="5" creationId="{96237A6D-5DAB-C8A5-18A5-F95C77D01B0D}"/>
          </ac:picMkLst>
        </pc:picChg>
        <pc:picChg chg="add del mod">
          <ac:chgData name="Debbie Mahoney" userId="e337e759d33837c5" providerId="LiveId" clId="{B6578B96-7140-4036-90BE-1EEEE6F46F20}" dt="2024-05-27T19:34:37.334" v="16815" actId="478"/>
          <ac:picMkLst>
            <pc:docMk/>
            <pc:sldMk cId="3997646482" sldId="301"/>
            <ac:picMk id="7" creationId="{A1B050DE-AA53-270F-2769-FCFBB5FC43A9}"/>
          </ac:picMkLst>
        </pc:picChg>
        <pc:picChg chg="add mod">
          <ac:chgData name="Debbie Mahoney" userId="e337e759d33837c5" providerId="LiveId" clId="{B6578B96-7140-4036-90BE-1EEEE6F46F20}" dt="2024-05-27T19:34:53.041" v="16816" actId="26606"/>
          <ac:picMkLst>
            <pc:docMk/>
            <pc:sldMk cId="3997646482" sldId="301"/>
            <ac:picMk id="9" creationId="{91CA09A9-3AAB-2046-AAAD-3EB77B77746B}"/>
          </ac:picMkLst>
        </pc:picChg>
        <pc:picChg chg="add del mod">
          <ac:chgData name="Debbie Mahoney" userId="e337e759d33837c5" providerId="LiveId" clId="{B6578B96-7140-4036-90BE-1EEEE6F46F20}" dt="2024-05-27T19:33:57.665" v="16805" actId="478"/>
          <ac:picMkLst>
            <pc:docMk/>
            <pc:sldMk cId="3997646482" sldId="301"/>
            <ac:picMk id="11" creationId="{EDEEAC92-7581-910B-F6E2-272DEF16B9C2}"/>
          </ac:picMkLst>
        </pc:picChg>
        <pc:cxnChg chg="add">
          <ac:chgData name="Debbie Mahoney" userId="e337e759d33837c5" providerId="LiveId" clId="{B6578B96-7140-4036-90BE-1EEEE6F46F20}" dt="2024-05-27T19:34:53.041" v="16816" actId="26606"/>
          <ac:cxnSpMkLst>
            <pc:docMk/>
            <pc:sldMk cId="3997646482" sldId="301"/>
            <ac:cxnSpMk id="14" creationId="{DCD67800-37AC-4E14-89B0-F79DCB3FB86D}"/>
          </ac:cxnSpMkLst>
        </pc:cxnChg>
        <pc:cxnChg chg="add">
          <ac:chgData name="Debbie Mahoney" userId="e337e759d33837c5" providerId="LiveId" clId="{B6578B96-7140-4036-90BE-1EEEE6F46F20}" dt="2024-05-27T19:34:53.041" v="16816" actId="26606"/>
          <ac:cxnSpMkLst>
            <pc:docMk/>
            <pc:sldMk cId="3997646482" sldId="301"/>
            <ac:cxnSpMk id="16" creationId="{20F1788F-A5AE-4188-8274-F7F2E3833EC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D6F4B-9C50-4A63-A0DD-DF73CBA3F514}" type="datetimeFigureOut">
              <a:rPr lang="en-GB" smtClean="0"/>
              <a:t>02/06/2024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62123-025D-479F-B6CE-4BD997505827}" type="slidenum">
              <a:rPr lang="en-GB" smtClean="0"/>
              <a:t>‹#›</a:t>
            </a:fld>
            <a:endParaRPr lang="en-GB"/>
          </a:p>
        </p:txBody>
      </p:sp>
    </p:spTree>
    <p:extLst>
      <p:ext uri="{BB962C8B-B14F-4D97-AF65-F5344CB8AC3E}">
        <p14:creationId xmlns:p14="http://schemas.microsoft.com/office/powerpoint/2010/main" val="378616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p:txBody>
      </p:sp>
      <p:sp>
        <p:nvSpPr>
          <p:cNvPr id="4" name="Slide Number Placeholder 3"/>
          <p:cNvSpPr>
            <a:spLocks noGrp="1"/>
          </p:cNvSpPr>
          <p:nvPr>
            <p:ph type="sldNum" sz="quarter" idx="5"/>
          </p:nvPr>
        </p:nvSpPr>
        <p:spPr/>
        <p:txBody>
          <a:bodyPr/>
          <a:lstStyle/>
          <a:p>
            <a:fld id="{A0462123-025D-479F-B6CE-4BD997505827}" type="slidenum">
              <a:rPr lang="en-GB" smtClean="0"/>
              <a:t>1</a:t>
            </a:fld>
            <a:endParaRPr lang="en-GB"/>
          </a:p>
        </p:txBody>
      </p:sp>
    </p:spTree>
    <p:extLst>
      <p:ext uri="{BB962C8B-B14F-4D97-AF65-F5344CB8AC3E}">
        <p14:creationId xmlns:p14="http://schemas.microsoft.com/office/powerpoint/2010/main" val="3035210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Carpentry and joinery workshop – where they repair and build what’s required.</a:t>
            </a:r>
          </a:p>
          <a:p>
            <a:r>
              <a:rPr lang="en-GB" dirty="0" err="1"/>
              <a:t>Kaboola</a:t>
            </a:r>
            <a:r>
              <a:rPr lang="en-GB" dirty="0"/>
              <a:t> demonstrating her balancing skills with washing behind and plenty of it.</a:t>
            </a:r>
          </a:p>
          <a:p>
            <a:r>
              <a:rPr lang="en-GB" dirty="0"/>
              <a:t>Morning chores for the boys.</a:t>
            </a:r>
          </a:p>
          <a:p>
            <a:r>
              <a:rPr lang="en-GB" dirty="0" err="1"/>
              <a:t>Sogesca’s</a:t>
            </a:r>
            <a:r>
              <a:rPr lang="en-GB" dirty="0"/>
              <a:t> corm mill for milling maize into flour – a staple part of their diet.</a:t>
            </a:r>
          </a:p>
          <a:p>
            <a:r>
              <a:rPr lang="en-GB" dirty="0"/>
              <a:t>Washing buckets 9when showers not working) and laundry baskets for the bungalow.</a:t>
            </a:r>
          </a:p>
          <a:p>
            <a:r>
              <a:rPr lang="en-GB" dirty="0"/>
              <a:t>Girls’ turn for cleaning the Bethany Landcruiser (there are 2) . Used by Bethany and to support villagers in need of hospital/medical treatment (no ambulances here).</a:t>
            </a:r>
          </a:p>
        </p:txBody>
      </p:sp>
      <p:sp>
        <p:nvSpPr>
          <p:cNvPr id="4" name="Slide Number Placeholder 3"/>
          <p:cNvSpPr>
            <a:spLocks noGrp="1"/>
          </p:cNvSpPr>
          <p:nvPr>
            <p:ph type="sldNum" sz="quarter" idx="5"/>
          </p:nvPr>
        </p:nvSpPr>
        <p:spPr/>
        <p:txBody>
          <a:bodyPr/>
          <a:lstStyle/>
          <a:p>
            <a:fld id="{A0462123-025D-479F-B6CE-4BD997505827}" type="slidenum">
              <a:rPr lang="en-GB" smtClean="0"/>
              <a:t>12</a:t>
            </a:fld>
            <a:endParaRPr lang="en-GB"/>
          </a:p>
        </p:txBody>
      </p:sp>
    </p:spTree>
    <p:extLst>
      <p:ext uri="{BB962C8B-B14F-4D97-AF65-F5344CB8AC3E}">
        <p14:creationId xmlns:p14="http://schemas.microsoft.com/office/powerpoint/2010/main" val="220316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a:t>Scenes</a:t>
            </a:r>
            <a:r>
              <a:rPr lang="es-ES" dirty="0"/>
              <a:t> </a:t>
            </a:r>
            <a:r>
              <a:rPr lang="es-ES" dirty="0" err="1"/>
              <a:t>from</a:t>
            </a:r>
            <a:r>
              <a:rPr lang="es-ES" dirty="0"/>
              <a:t> </a:t>
            </a:r>
            <a:r>
              <a:rPr lang="es-ES" dirty="0" err="1"/>
              <a:t>around</a:t>
            </a:r>
            <a:r>
              <a:rPr lang="es-ES" dirty="0"/>
              <a:t> Bethany</a:t>
            </a:r>
            <a:r>
              <a:rPr lang="en-GB" dirty="0"/>
              <a:t>.</a:t>
            </a:r>
          </a:p>
          <a:p>
            <a:r>
              <a:rPr lang="en-GB" dirty="0"/>
              <a:t>No swimming – crocs and hippos and bugs.</a:t>
            </a:r>
          </a:p>
          <a:p>
            <a:r>
              <a:rPr lang="en-GB" dirty="0"/>
              <a:t>Local lads from the village collecting water from lake Victoria</a:t>
            </a:r>
          </a:p>
          <a:p>
            <a:r>
              <a:rPr lang="en-GB" dirty="0"/>
              <a:t>Rice paddy fields.</a:t>
            </a:r>
          </a:p>
        </p:txBody>
      </p:sp>
      <p:sp>
        <p:nvSpPr>
          <p:cNvPr id="4" name="Slide Number Placeholder 3"/>
          <p:cNvSpPr>
            <a:spLocks noGrp="1"/>
          </p:cNvSpPr>
          <p:nvPr>
            <p:ph type="sldNum" sz="quarter" idx="5"/>
          </p:nvPr>
        </p:nvSpPr>
        <p:spPr/>
        <p:txBody>
          <a:bodyPr/>
          <a:lstStyle/>
          <a:p>
            <a:fld id="{A0462123-025D-479F-B6CE-4BD997505827}" type="slidenum">
              <a:rPr lang="en-GB" smtClean="0"/>
              <a:t>13</a:t>
            </a:fld>
            <a:endParaRPr lang="en-GB"/>
          </a:p>
        </p:txBody>
      </p:sp>
    </p:spTree>
    <p:extLst>
      <p:ext uri="{BB962C8B-B14F-4D97-AF65-F5344CB8AC3E}">
        <p14:creationId xmlns:p14="http://schemas.microsoft.com/office/powerpoint/2010/main" val="102668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Fisherman scaring little fish out of hiding into his nets </a:t>
            </a:r>
          </a:p>
          <a:p>
            <a:r>
              <a:rPr lang="en-GB" dirty="0"/>
              <a:t>A demonstration of years of practice balancing…. The smallest slip could be fatal..(crocodiles)</a:t>
            </a:r>
          </a:p>
        </p:txBody>
      </p:sp>
      <p:sp>
        <p:nvSpPr>
          <p:cNvPr id="4" name="Slide Number Placeholder 3"/>
          <p:cNvSpPr>
            <a:spLocks noGrp="1"/>
          </p:cNvSpPr>
          <p:nvPr>
            <p:ph type="sldNum" sz="quarter" idx="5"/>
          </p:nvPr>
        </p:nvSpPr>
        <p:spPr/>
        <p:txBody>
          <a:bodyPr/>
          <a:lstStyle/>
          <a:p>
            <a:fld id="{A0462123-025D-479F-B6CE-4BD997505827}" type="slidenum">
              <a:rPr lang="en-GB" smtClean="0"/>
              <a:t>14</a:t>
            </a:fld>
            <a:endParaRPr lang="en-GB"/>
          </a:p>
        </p:txBody>
      </p:sp>
    </p:spTree>
    <p:extLst>
      <p:ext uri="{BB962C8B-B14F-4D97-AF65-F5344CB8AC3E}">
        <p14:creationId xmlns:p14="http://schemas.microsoft.com/office/powerpoint/2010/main" val="98262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 scenes:</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15</a:t>
            </a:fld>
            <a:endParaRPr lang="en-GB"/>
          </a:p>
        </p:txBody>
      </p:sp>
    </p:spTree>
    <p:extLst>
      <p:ext uri="{BB962C8B-B14F-4D97-AF65-F5344CB8AC3E}">
        <p14:creationId xmlns:p14="http://schemas.microsoft.com/office/powerpoint/2010/main" val="2393267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Grace was an amazing chef/cook and grew up at the orphanage.</a:t>
            </a:r>
          </a:p>
        </p:txBody>
      </p:sp>
      <p:sp>
        <p:nvSpPr>
          <p:cNvPr id="4" name="Slide Number Placeholder 3"/>
          <p:cNvSpPr>
            <a:spLocks noGrp="1"/>
          </p:cNvSpPr>
          <p:nvPr>
            <p:ph type="sldNum" sz="quarter" idx="5"/>
          </p:nvPr>
        </p:nvSpPr>
        <p:spPr/>
        <p:txBody>
          <a:bodyPr/>
          <a:lstStyle/>
          <a:p>
            <a:fld id="{A0462123-025D-479F-B6CE-4BD997505827}" type="slidenum">
              <a:rPr lang="en-GB" smtClean="0"/>
              <a:t>16</a:t>
            </a:fld>
            <a:endParaRPr lang="en-GB"/>
          </a:p>
        </p:txBody>
      </p:sp>
    </p:spTree>
    <p:extLst>
      <p:ext uri="{BB962C8B-B14F-4D97-AF65-F5344CB8AC3E}">
        <p14:creationId xmlns:p14="http://schemas.microsoft.com/office/powerpoint/2010/main" val="38056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Grace made us some amazing food</a:t>
            </a:r>
          </a:p>
          <a:p>
            <a:r>
              <a:rPr lang="en-GB" dirty="0"/>
              <a:t>We tried all the local staple food except the fish.</a:t>
            </a:r>
          </a:p>
        </p:txBody>
      </p:sp>
      <p:sp>
        <p:nvSpPr>
          <p:cNvPr id="4" name="Slide Number Placeholder 3"/>
          <p:cNvSpPr>
            <a:spLocks noGrp="1"/>
          </p:cNvSpPr>
          <p:nvPr>
            <p:ph type="sldNum" sz="quarter" idx="5"/>
          </p:nvPr>
        </p:nvSpPr>
        <p:spPr/>
        <p:txBody>
          <a:bodyPr/>
          <a:lstStyle/>
          <a:p>
            <a:fld id="{A0462123-025D-479F-B6CE-4BD997505827}" type="slidenum">
              <a:rPr lang="en-GB" smtClean="0"/>
              <a:t>17</a:t>
            </a:fld>
            <a:endParaRPr lang="en-GB"/>
          </a:p>
        </p:txBody>
      </p:sp>
    </p:spTree>
    <p:extLst>
      <p:ext uri="{BB962C8B-B14F-4D97-AF65-F5344CB8AC3E}">
        <p14:creationId xmlns:p14="http://schemas.microsoft.com/office/powerpoint/2010/main" val="4283724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Trip to the hospital</a:t>
            </a:r>
          </a:p>
          <a:p>
            <a:r>
              <a:rPr lang="en-GB" dirty="0"/>
              <a:t>Praying before anything was a normal part of life.</a:t>
            </a:r>
          </a:p>
          <a:p>
            <a:r>
              <a:rPr lang="en-GB" dirty="0"/>
              <a:t>Waiting area</a:t>
            </a:r>
          </a:p>
          <a:p>
            <a:r>
              <a:rPr lang="en-GB" dirty="0"/>
              <a:t>Sick chicken</a:t>
            </a:r>
          </a:p>
          <a:p>
            <a:r>
              <a:rPr lang="en-GB" dirty="0"/>
              <a:t>Family affair – </a:t>
            </a:r>
            <a:r>
              <a:rPr lang="en-GB" dirty="0" err="1"/>
              <a:t>Mgosi</a:t>
            </a:r>
            <a:r>
              <a:rPr lang="en-GB" dirty="0"/>
              <a:t> is going to college this summer to become an electrician.</a:t>
            </a:r>
          </a:p>
        </p:txBody>
      </p:sp>
      <p:sp>
        <p:nvSpPr>
          <p:cNvPr id="4" name="Slide Number Placeholder 3"/>
          <p:cNvSpPr>
            <a:spLocks noGrp="1"/>
          </p:cNvSpPr>
          <p:nvPr>
            <p:ph type="sldNum" sz="quarter" idx="5"/>
          </p:nvPr>
        </p:nvSpPr>
        <p:spPr/>
        <p:txBody>
          <a:bodyPr/>
          <a:lstStyle/>
          <a:p>
            <a:fld id="{A0462123-025D-479F-B6CE-4BD997505827}" type="slidenum">
              <a:rPr lang="en-GB" smtClean="0"/>
              <a:t>18</a:t>
            </a:fld>
            <a:endParaRPr lang="en-GB"/>
          </a:p>
        </p:txBody>
      </p:sp>
    </p:spTree>
    <p:extLst>
      <p:ext uri="{BB962C8B-B14F-4D97-AF65-F5344CB8AC3E}">
        <p14:creationId xmlns:p14="http://schemas.microsoft.com/office/powerpoint/2010/main" val="33292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 you notice about these children? And it’s not just for the camera.</a:t>
            </a:r>
          </a:p>
          <a:p>
            <a:r>
              <a:rPr lang="en-GB" dirty="0"/>
              <a:t>Smiling</a:t>
            </a:r>
          </a:p>
          <a:p>
            <a:r>
              <a:rPr lang="en-GB" dirty="0"/>
              <a:t>Contented, joyful.</a:t>
            </a:r>
          </a:p>
        </p:txBody>
      </p:sp>
      <p:sp>
        <p:nvSpPr>
          <p:cNvPr id="4" name="Slide Number Placeholder 3"/>
          <p:cNvSpPr>
            <a:spLocks noGrp="1"/>
          </p:cNvSpPr>
          <p:nvPr>
            <p:ph type="sldNum" sz="quarter" idx="5"/>
          </p:nvPr>
        </p:nvSpPr>
        <p:spPr/>
        <p:txBody>
          <a:bodyPr/>
          <a:lstStyle/>
          <a:p>
            <a:fld id="{A0462123-025D-479F-B6CE-4BD997505827}" type="slidenum">
              <a:rPr lang="en-GB" smtClean="0"/>
              <a:t>19</a:t>
            </a:fld>
            <a:endParaRPr lang="en-GB"/>
          </a:p>
        </p:txBody>
      </p:sp>
    </p:spTree>
    <p:extLst>
      <p:ext uri="{BB962C8B-B14F-4D97-AF65-F5344CB8AC3E}">
        <p14:creationId xmlns:p14="http://schemas.microsoft.com/office/powerpoint/2010/main" val="3504470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Morning prayers.</a:t>
            </a:r>
          </a:p>
          <a:p>
            <a:r>
              <a:rPr lang="en-GB" dirty="0" err="1"/>
              <a:t>Jesca</a:t>
            </a:r>
            <a:r>
              <a:rPr lang="en-GB" dirty="0"/>
              <a:t> (Coordinator) and former child of Bethany, and husband.</a:t>
            </a:r>
          </a:p>
          <a:p>
            <a:r>
              <a:rPr lang="en-GB" dirty="0"/>
              <a:t>Grace – the amazing cook/chef.</a:t>
            </a:r>
          </a:p>
          <a:p>
            <a:r>
              <a:rPr lang="en-GB" dirty="0"/>
              <a:t>Security guard/emergency seamstress.</a:t>
            </a:r>
          </a:p>
        </p:txBody>
      </p:sp>
      <p:sp>
        <p:nvSpPr>
          <p:cNvPr id="4" name="Slide Number Placeholder 3"/>
          <p:cNvSpPr>
            <a:spLocks noGrp="1"/>
          </p:cNvSpPr>
          <p:nvPr>
            <p:ph type="sldNum" sz="quarter" idx="5"/>
          </p:nvPr>
        </p:nvSpPr>
        <p:spPr/>
        <p:txBody>
          <a:bodyPr/>
          <a:lstStyle/>
          <a:p>
            <a:fld id="{A0462123-025D-479F-B6CE-4BD997505827}" type="slidenum">
              <a:rPr lang="en-GB" smtClean="0"/>
              <a:t>20</a:t>
            </a:fld>
            <a:endParaRPr lang="en-GB"/>
          </a:p>
        </p:txBody>
      </p:sp>
    </p:spTree>
    <p:extLst>
      <p:ext uri="{BB962C8B-B14F-4D97-AF65-F5344CB8AC3E}">
        <p14:creationId xmlns:p14="http://schemas.microsoft.com/office/powerpoint/2010/main" val="219879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School teachers employed by the government.</a:t>
            </a:r>
          </a:p>
          <a:p>
            <a:r>
              <a:rPr lang="en-GB" dirty="0"/>
              <a:t>Morning breakfast of maize porridge provided by Bethany.</a:t>
            </a:r>
          </a:p>
          <a:p>
            <a:r>
              <a:rPr lang="en-GB" dirty="0"/>
              <a:t>The normal teachers’ workload.</a:t>
            </a:r>
          </a:p>
          <a:p>
            <a:r>
              <a:rPr lang="en-GB" dirty="0"/>
              <a:t>Emma – headmistress and former child of Bethany and the first child to go there. Through Bethany Project completed a degree in teaching in the UK funded by donations.</a:t>
            </a:r>
          </a:p>
          <a:p>
            <a:r>
              <a:rPr lang="en-GB" dirty="0"/>
              <a:t>A few minutes available to read the bible before classes start.</a:t>
            </a:r>
          </a:p>
        </p:txBody>
      </p:sp>
      <p:sp>
        <p:nvSpPr>
          <p:cNvPr id="4" name="Slide Number Placeholder 3"/>
          <p:cNvSpPr>
            <a:spLocks noGrp="1"/>
          </p:cNvSpPr>
          <p:nvPr>
            <p:ph type="sldNum" sz="quarter" idx="5"/>
          </p:nvPr>
        </p:nvSpPr>
        <p:spPr/>
        <p:txBody>
          <a:bodyPr/>
          <a:lstStyle/>
          <a:p>
            <a:fld id="{A0462123-025D-479F-B6CE-4BD997505827}" type="slidenum">
              <a:rPr lang="en-GB" smtClean="0"/>
              <a:t>21</a:t>
            </a:fld>
            <a:endParaRPr lang="en-GB"/>
          </a:p>
        </p:txBody>
      </p:sp>
    </p:spTree>
    <p:extLst>
      <p:ext uri="{BB962C8B-B14F-4D97-AF65-F5344CB8AC3E}">
        <p14:creationId xmlns:p14="http://schemas.microsoft.com/office/powerpoint/2010/main" val="384902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On shores of Lake Victoria 26, 564 square miles</a:t>
            </a:r>
          </a:p>
          <a:p>
            <a:r>
              <a:rPr lang="en-GB" dirty="0"/>
              <a:t>Lake shared by Tanzania, Uganda and Kenya</a:t>
            </a:r>
          </a:p>
        </p:txBody>
      </p:sp>
      <p:sp>
        <p:nvSpPr>
          <p:cNvPr id="4" name="Slide Number Placeholder 3"/>
          <p:cNvSpPr>
            <a:spLocks noGrp="1"/>
          </p:cNvSpPr>
          <p:nvPr>
            <p:ph type="sldNum" sz="quarter" idx="5"/>
          </p:nvPr>
        </p:nvSpPr>
        <p:spPr/>
        <p:txBody>
          <a:bodyPr/>
          <a:lstStyle/>
          <a:p>
            <a:fld id="{A0462123-025D-479F-B6CE-4BD997505827}" type="slidenum">
              <a:rPr lang="en-GB" smtClean="0"/>
              <a:t>2</a:t>
            </a:fld>
            <a:endParaRPr lang="en-GB"/>
          </a:p>
        </p:txBody>
      </p:sp>
    </p:spTree>
    <p:extLst>
      <p:ext uri="{BB962C8B-B14F-4D97-AF65-F5344CB8AC3E}">
        <p14:creationId xmlns:p14="http://schemas.microsoft.com/office/powerpoint/2010/main" val="4210737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dirty="0">
                <a:solidFill>
                  <a:srgbClr val="000000"/>
                </a:solidFill>
                <a:effectLst/>
                <a:highlight>
                  <a:srgbClr val="FFFFFF"/>
                </a:highlight>
                <a:latin typeface="Arial" panose="020B0604020202020204" pitchFamily="34" charset="0"/>
              </a:rPr>
              <a:t>BK</a:t>
            </a:r>
          </a:p>
          <a:p>
            <a:r>
              <a:rPr lang="en-US" b="1" i="0" u="none" strike="noStrike" dirty="0">
                <a:solidFill>
                  <a:srgbClr val="000000"/>
                </a:solidFill>
                <a:effectLst/>
                <a:highlight>
                  <a:srgbClr val="FFFFFF"/>
                </a:highlight>
                <a:latin typeface="Arial" panose="020B0604020202020204" pitchFamily="34" charset="0"/>
              </a:rPr>
              <a:t>Christmas Day at Bethany. </a:t>
            </a:r>
            <a:r>
              <a:rPr lang="en-US" b="0" i="0" u="none" strike="noStrike" dirty="0">
                <a:solidFill>
                  <a:srgbClr val="000000"/>
                </a:solidFill>
                <a:effectLst/>
                <a:highlight>
                  <a:srgbClr val="FFFFFF"/>
                </a:highlight>
                <a:latin typeface="Arial" panose="020B0604020202020204" pitchFamily="34" charset="0"/>
              </a:rPr>
              <a:t>Usually, the children have a special celebration with lots of </a:t>
            </a:r>
            <a:r>
              <a:rPr lang="en-US" b="0" i="0" u="none" strike="noStrike" dirty="0" err="1">
                <a:solidFill>
                  <a:srgbClr val="000000"/>
                </a:solidFill>
                <a:effectLst/>
                <a:highlight>
                  <a:srgbClr val="FFFFFF"/>
                </a:highlight>
                <a:latin typeface="Arial" panose="020B0604020202020204" pitchFamily="34" charset="0"/>
              </a:rPr>
              <a:t>coloured</a:t>
            </a:r>
            <a:r>
              <a:rPr lang="en-US" b="0" i="0" u="none" strike="noStrike" dirty="0">
                <a:solidFill>
                  <a:srgbClr val="000000"/>
                </a:solidFill>
                <a:effectLst/>
                <a:highlight>
                  <a:srgbClr val="FFFFFF"/>
                </a:highlight>
                <a:latin typeface="Arial" panose="020B0604020202020204" pitchFamily="34" charset="0"/>
              </a:rPr>
              <a:t> rice, meat and soda.  However, this year </a:t>
            </a:r>
            <a:r>
              <a:rPr lang="en-US" b="0" i="0" u="none" strike="noStrike" dirty="0" err="1">
                <a:solidFill>
                  <a:srgbClr val="000000"/>
                </a:solidFill>
                <a:effectLst/>
                <a:highlight>
                  <a:srgbClr val="FFFFFF"/>
                </a:highlight>
                <a:latin typeface="Arial" panose="020B0604020202020204" pitchFamily="34" charset="0"/>
              </a:rPr>
              <a:t>Jesca</a:t>
            </a:r>
            <a:r>
              <a:rPr lang="en-US" b="0" i="0" u="none" strike="noStrike" dirty="0">
                <a:solidFill>
                  <a:srgbClr val="000000"/>
                </a:solidFill>
                <a:effectLst/>
                <a:highlight>
                  <a:srgbClr val="FFFFFF"/>
                </a:highlight>
                <a:latin typeface="Arial" panose="020B0604020202020204" pitchFamily="34" charset="0"/>
              </a:rPr>
              <a:t> talked to the children about using the money for the celebration to give basic items like mattresses to sleep on to the more deprived in the village and so this is what they did.</a:t>
            </a:r>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22</a:t>
            </a:fld>
            <a:endParaRPr lang="en-GB"/>
          </a:p>
        </p:txBody>
      </p:sp>
    </p:spTree>
    <p:extLst>
      <p:ext uri="{BB962C8B-B14F-4D97-AF65-F5344CB8AC3E}">
        <p14:creationId xmlns:p14="http://schemas.microsoft.com/office/powerpoint/2010/main" val="3314540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Daily life at Bethany.</a:t>
            </a:r>
          </a:p>
          <a:p>
            <a:r>
              <a:rPr lang="en-GB" dirty="0"/>
              <a:t>Morning prayers: singing, a message from the word and prayers for the day ahead. They prayed before doing anything.</a:t>
            </a:r>
          </a:p>
        </p:txBody>
      </p:sp>
      <p:sp>
        <p:nvSpPr>
          <p:cNvPr id="4" name="Slide Number Placeholder 3"/>
          <p:cNvSpPr>
            <a:spLocks noGrp="1"/>
          </p:cNvSpPr>
          <p:nvPr>
            <p:ph type="sldNum" sz="quarter" idx="5"/>
          </p:nvPr>
        </p:nvSpPr>
        <p:spPr/>
        <p:txBody>
          <a:bodyPr/>
          <a:lstStyle/>
          <a:p>
            <a:fld id="{A0462123-025D-479F-B6CE-4BD997505827}" type="slidenum">
              <a:rPr lang="en-GB" smtClean="0"/>
              <a:t>23</a:t>
            </a:fld>
            <a:endParaRPr lang="en-GB"/>
          </a:p>
        </p:txBody>
      </p:sp>
    </p:spTree>
    <p:extLst>
      <p:ext uri="{BB962C8B-B14F-4D97-AF65-F5344CB8AC3E}">
        <p14:creationId xmlns:p14="http://schemas.microsoft.com/office/powerpoint/2010/main" val="673523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Some of the children and young people.</a:t>
            </a:r>
          </a:p>
          <a:p>
            <a:r>
              <a:rPr lang="en-GB" dirty="0" err="1"/>
              <a:t>Mditi</a:t>
            </a:r>
            <a:r>
              <a:rPr lang="en-GB" dirty="0"/>
              <a:t> has Sickle Cell Anaemia (untreatable in Tanzania).</a:t>
            </a:r>
          </a:p>
          <a:p>
            <a:r>
              <a:rPr lang="en-GB" dirty="0"/>
              <a:t>Veronica lost her leg below the knee following a road accident. </a:t>
            </a:r>
          </a:p>
          <a:p>
            <a:r>
              <a:rPr lang="en-GB" dirty="0" err="1"/>
              <a:t>Penzen</a:t>
            </a:r>
            <a:r>
              <a:rPr lang="en-GB" dirty="0"/>
              <a:t> is a Scout; one of the Scouts’ jobs is to ring the school bell.</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24</a:t>
            </a:fld>
            <a:endParaRPr lang="en-GB"/>
          </a:p>
        </p:txBody>
      </p:sp>
    </p:spTree>
    <p:extLst>
      <p:ext uri="{BB962C8B-B14F-4D97-AF65-F5344CB8AC3E}">
        <p14:creationId xmlns:p14="http://schemas.microsoft.com/office/powerpoint/2010/main" val="331184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 &amp; BK</a:t>
            </a:r>
          </a:p>
          <a:p>
            <a:r>
              <a:rPr lang="en-GB" dirty="0"/>
              <a:t>Classroom life – including mopping between lessons.</a:t>
            </a:r>
          </a:p>
          <a:p>
            <a:r>
              <a:rPr lang="en-GB" dirty="0"/>
              <a:t>Secondary kids call in to see us daily on the way back from school.</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25</a:t>
            </a:fld>
            <a:endParaRPr lang="en-GB"/>
          </a:p>
        </p:txBody>
      </p:sp>
    </p:spTree>
    <p:extLst>
      <p:ext uri="{BB962C8B-B14F-4D97-AF65-F5344CB8AC3E}">
        <p14:creationId xmlns:p14="http://schemas.microsoft.com/office/powerpoint/2010/main" val="424607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The younger children had a lovely way of rewarding each other for getting something right. </a:t>
            </a:r>
          </a:p>
        </p:txBody>
      </p:sp>
      <p:sp>
        <p:nvSpPr>
          <p:cNvPr id="4" name="Slide Number Placeholder 3"/>
          <p:cNvSpPr>
            <a:spLocks noGrp="1"/>
          </p:cNvSpPr>
          <p:nvPr>
            <p:ph type="sldNum" sz="quarter" idx="5"/>
          </p:nvPr>
        </p:nvSpPr>
        <p:spPr/>
        <p:txBody>
          <a:bodyPr/>
          <a:lstStyle/>
          <a:p>
            <a:fld id="{A0462123-025D-479F-B6CE-4BD997505827}" type="slidenum">
              <a:rPr lang="en-GB" smtClean="0"/>
              <a:t>26</a:t>
            </a:fld>
            <a:endParaRPr lang="en-GB"/>
          </a:p>
        </p:txBody>
      </p:sp>
    </p:spTree>
    <p:extLst>
      <p:ext uri="{BB962C8B-B14F-4D97-AF65-F5344CB8AC3E}">
        <p14:creationId xmlns:p14="http://schemas.microsoft.com/office/powerpoint/2010/main" val="605989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novelty of a white face didn’t seem to wear off!</a:t>
            </a:r>
          </a:p>
          <a:p>
            <a:r>
              <a:rPr lang="en-GB" dirty="0"/>
              <a:t>The winners often shared their prize with the other children.</a:t>
            </a:r>
          </a:p>
        </p:txBody>
      </p:sp>
      <p:sp>
        <p:nvSpPr>
          <p:cNvPr id="4" name="Slide Number Placeholder 3"/>
          <p:cNvSpPr>
            <a:spLocks noGrp="1"/>
          </p:cNvSpPr>
          <p:nvPr>
            <p:ph type="sldNum" sz="quarter" idx="5"/>
          </p:nvPr>
        </p:nvSpPr>
        <p:spPr/>
        <p:txBody>
          <a:bodyPr/>
          <a:lstStyle/>
          <a:p>
            <a:fld id="{A0462123-025D-479F-B6CE-4BD997505827}" type="slidenum">
              <a:rPr lang="en-GB" smtClean="0"/>
              <a:t>27</a:t>
            </a:fld>
            <a:endParaRPr lang="en-GB"/>
          </a:p>
        </p:txBody>
      </p:sp>
    </p:spTree>
    <p:extLst>
      <p:ext uri="{BB962C8B-B14F-4D97-AF65-F5344CB8AC3E}">
        <p14:creationId xmlns:p14="http://schemas.microsoft.com/office/powerpoint/2010/main" val="38713017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 </a:t>
            </a:r>
          </a:p>
          <a:p>
            <a:r>
              <a:rPr lang="en-GB" dirty="0"/>
              <a:t>Unglazed windows (perfect for children poking their heads in)</a:t>
            </a:r>
          </a:p>
          <a:p>
            <a:r>
              <a:rPr lang="en-GB" dirty="0"/>
              <a:t>Mr D’s fiancée.</a:t>
            </a:r>
          </a:p>
          <a:p>
            <a:r>
              <a:rPr lang="en-GB" dirty="0"/>
              <a:t>Buckets and cannister  to collect water from the standpipe – a ten-minute walk with a wheelbarrow. </a:t>
            </a:r>
          </a:p>
          <a:p>
            <a:r>
              <a:rPr lang="en-GB" dirty="0"/>
              <a:t>Water decanted into a storage bin.</a:t>
            </a:r>
          </a:p>
          <a:p>
            <a:r>
              <a:rPr lang="en-GB" dirty="0"/>
              <a:t>Sweet spaghetti and fruit and bottled water for the guests.</a:t>
            </a:r>
          </a:p>
        </p:txBody>
      </p:sp>
      <p:sp>
        <p:nvSpPr>
          <p:cNvPr id="4" name="Slide Number Placeholder 3"/>
          <p:cNvSpPr>
            <a:spLocks noGrp="1"/>
          </p:cNvSpPr>
          <p:nvPr>
            <p:ph type="sldNum" sz="quarter" idx="5"/>
          </p:nvPr>
        </p:nvSpPr>
        <p:spPr/>
        <p:txBody>
          <a:bodyPr/>
          <a:lstStyle/>
          <a:p>
            <a:fld id="{A0462123-025D-479F-B6CE-4BD997505827}" type="slidenum">
              <a:rPr lang="en-GB" smtClean="0"/>
              <a:t>28</a:t>
            </a:fld>
            <a:endParaRPr lang="en-GB"/>
          </a:p>
        </p:txBody>
      </p:sp>
    </p:spTree>
    <p:extLst>
      <p:ext uri="{BB962C8B-B14F-4D97-AF65-F5344CB8AC3E}">
        <p14:creationId xmlns:p14="http://schemas.microsoft.com/office/powerpoint/2010/main" val="1643201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Local children fascinated to see who he had in his home. They became braver as time went on.</a:t>
            </a:r>
          </a:p>
        </p:txBody>
      </p:sp>
      <p:sp>
        <p:nvSpPr>
          <p:cNvPr id="4" name="Slide Number Placeholder 3"/>
          <p:cNvSpPr>
            <a:spLocks noGrp="1"/>
          </p:cNvSpPr>
          <p:nvPr>
            <p:ph type="sldNum" sz="quarter" idx="5"/>
          </p:nvPr>
        </p:nvSpPr>
        <p:spPr/>
        <p:txBody>
          <a:bodyPr/>
          <a:lstStyle/>
          <a:p>
            <a:fld id="{A0462123-025D-479F-B6CE-4BD997505827}" type="slidenum">
              <a:rPr lang="en-GB" smtClean="0"/>
              <a:t>29</a:t>
            </a:fld>
            <a:endParaRPr lang="en-GB"/>
          </a:p>
        </p:txBody>
      </p:sp>
    </p:spTree>
    <p:extLst>
      <p:ext uri="{BB962C8B-B14F-4D97-AF65-F5344CB8AC3E}">
        <p14:creationId xmlns:p14="http://schemas.microsoft.com/office/powerpoint/2010/main" val="1979369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BK</a:t>
            </a:r>
          </a:p>
          <a:p>
            <a:r>
              <a:rPr lang="en-GB" dirty="0"/>
              <a:t>Don’t come this way – danger</a:t>
            </a:r>
          </a:p>
          <a:p>
            <a:r>
              <a:rPr lang="en-GB" dirty="0"/>
              <a:t>Mid-morning siesta at school</a:t>
            </a:r>
          </a:p>
          <a:p>
            <a:r>
              <a:rPr lang="en-GB" dirty="0"/>
              <a:t>Morning sleep after a hard night’s work keeping guard</a:t>
            </a:r>
          </a:p>
          <a:p>
            <a:r>
              <a:rPr lang="en-GB" dirty="0"/>
              <a:t>Dog escort x 3</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30</a:t>
            </a:fld>
            <a:endParaRPr lang="en-GB"/>
          </a:p>
        </p:txBody>
      </p:sp>
    </p:spTree>
    <p:extLst>
      <p:ext uri="{BB962C8B-B14F-4D97-AF65-F5344CB8AC3E}">
        <p14:creationId xmlns:p14="http://schemas.microsoft.com/office/powerpoint/2010/main" val="1017821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HOW BETHANY KIDS AMUSE THEMSELVES</a:t>
            </a:r>
          </a:p>
          <a:p>
            <a:r>
              <a:rPr lang="en-GB" dirty="0"/>
              <a:t>FOOTBALL – made from tied up plastic bags</a:t>
            </a:r>
          </a:p>
          <a:p>
            <a:r>
              <a:rPr lang="en-GB" dirty="0"/>
              <a:t>PLAITING MY HAIR</a:t>
            </a:r>
          </a:p>
          <a:p>
            <a:r>
              <a:rPr lang="en-GB" dirty="0"/>
              <a:t>PLASTIC ROPE made from bottle tops, chewed to soften them.</a:t>
            </a:r>
          </a:p>
          <a:p>
            <a:r>
              <a:rPr lang="en-GB" dirty="0"/>
              <a:t>SUBUTIO using bottle tops</a:t>
            </a:r>
          </a:p>
          <a:p>
            <a:r>
              <a:rPr lang="en-GB" dirty="0"/>
              <a:t>SWINGS</a:t>
            </a:r>
          </a:p>
          <a:p>
            <a:r>
              <a:rPr lang="en-GB" dirty="0"/>
              <a:t>SINGING</a:t>
            </a:r>
          </a:p>
          <a:p>
            <a:r>
              <a:rPr lang="en-GB" dirty="0"/>
              <a:t>PRAYERS IN THE EVENING</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31</a:t>
            </a:fld>
            <a:endParaRPr lang="en-GB"/>
          </a:p>
        </p:txBody>
      </p:sp>
    </p:spTree>
    <p:extLst>
      <p:ext uri="{BB962C8B-B14F-4D97-AF65-F5344CB8AC3E}">
        <p14:creationId xmlns:p14="http://schemas.microsoft.com/office/powerpoint/2010/main" val="342945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Bethany is a Christian charity/project that helps the most underprivileged, deprived and vulnerable members of society, especially orphaned children, providing education where possible.</a:t>
            </a:r>
          </a:p>
          <a:p>
            <a:r>
              <a:rPr lang="en-GB" dirty="0"/>
              <a:t>Work carried out with love, commitment and compassion.</a:t>
            </a:r>
          </a:p>
        </p:txBody>
      </p:sp>
      <p:sp>
        <p:nvSpPr>
          <p:cNvPr id="4" name="Slide Number Placeholder 3"/>
          <p:cNvSpPr>
            <a:spLocks noGrp="1"/>
          </p:cNvSpPr>
          <p:nvPr>
            <p:ph type="sldNum" sz="quarter" idx="5"/>
          </p:nvPr>
        </p:nvSpPr>
        <p:spPr/>
        <p:txBody>
          <a:bodyPr/>
          <a:lstStyle/>
          <a:p>
            <a:fld id="{A0462123-025D-479F-B6CE-4BD997505827}" type="slidenum">
              <a:rPr lang="en-GB" smtClean="0"/>
              <a:t>3</a:t>
            </a:fld>
            <a:endParaRPr lang="en-GB"/>
          </a:p>
        </p:txBody>
      </p:sp>
    </p:spTree>
    <p:extLst>
      <p:ext uri="{BB962C8B-B14F-4D97-AF65-F5344CB8AC3E}">
        <p14:creationId xmlns:p14="http://schemas.microsoft.com/office/powerpoint/2010/main" val="1379698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VISIT TO THE MARKET in Magu.</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32</a:t>
            </a:fld>
            <a:endParaRPr lang="en-GB"/>
          </a:p>
        </p:txBody>
      </p:sp>
    </p:spTree>
    <p:extLst>
      <p:ext uri="{BB962C8B-B14F-4D97-AF65-F5344CB8AC3E}">
        <p14:creationId xmlns:p14="http://schemas.microsoft.com/office/powerpoint/2010/main" val="41664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Girls were our bodyguards – it was like being famous!</a:t>
            </a:r>
          </a:p>
          <a:p>
            <a:r>
              <a:rPr lang="en-GB" dirty="0" err="1"/>
              <a:t>Neema</a:t>
            </a:r>
            <a:r>
              <a:rPr lang="en-GB" dirty="0"/>
              <a:t>/Teddy and </a:t>
            </a:r>
            <a:r>
              <a:rPr lang="en-GB" dirty="0" err="1"/>
              <a:t>Dotto</a:t>
            </a:r>
            <a:r>
              <a:rPr lang="en-GB" dirty="0"/>
              <a:t>.</a:t>
            </a:r>
          </a:p>
        </p:txBody>
      </p:sp>
      <p:sp>
        <p:nvSpPr>
          <p:cNvPr id="4" name="Slide Number Placeholder 3"/>
          <p:cNvSpPr>
            <a:spLocks noGrp="1"/>
          </p:cNvSpPr>
          <p:nvPr>
            <p:ph type="sldNum" sz="quarter" idx="5"/>
          </p:nvPr>
        </p:nvSpPr>
        <p:spPr/>
        <p:txBody>
          <a:bodyPr/>
          <a:lstStyle/>
          <a:p>
            <a:fld id="{A0462123-025D-479F-B6CE-4BD997505827}" type="slidenum">
              <a:rPr lang="en-GB" smtClean="0"/>
              <a:t>33</a:t>
            </a:fld>
            <a:endParaRPr lang="en-GB"/>
          </a:p>
        </p:txBody>
      </p:sp>
    </p:spTree>
    <p:extLst>
      <p:ext uri="{BB962C8B-B14F-4D97-AF65-F5344CB8AC3E}">
        <p14:creationId xmlns:p14="http://schemas.microsoft.com/office/powerpoint/2010/main" val="3946006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VISIT TO LOCAL VILLAGE SOGESCA </a:t>
            </a:r>
          </a:p>
          <a:p>
            <a:r>
              <a:rPr lang="en-GB" dirty="0"/>
              <a:t>.</a:t>
            </a:r>
          </a:p>
        </p:txBody>
      </p:sp>
      <p:sp>
        <p:nvSpPr>
          <p:cNvPr id="4" name="Slide Number Placeholder 3"/>
          <p:cNvSpPr>
            <a:spLocks noGrp="1"/>
          </p:cNvSpPr>
          <p:nvPr>
            <p:ph type="sldNum" sz="quarter" idx="5"/>
          </p:nvPr>
        </p:nvSpPr>
        <p:spPr/>
        <p:txBody>
          <a:bodyPr/>
          <a:lstStyle/>
          <a:p>
            <a:fld id="{A0462123-025D-479F-B6CE-4BD997505827}" type="slidenum">
              <a:rPr lang="en-GB" smtClean="0"/>
              <a:t>34</a:t>
            </a:fld>
            <a:endParaRPr lang="en-GB"/>
          </a:p>
        </p:txBody>
      </p:sp>
    </p:spTree>
    <p:extLst>
      <p:ext uri="{BB962C8B-B14F-4D97-AF65-F5344CB8AC3E}">
        <p14:creationId xmlns:p14="http://schemas.microsoft.com/office/powerpoint/2010/main" val="2654331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CRAFT AFTERNOONS – DEBBIE’S GOOD IDEAS – CORN DOLLIES.</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35</a:t>
            </a:fld>
            <a:endParaRPr lang="en-GB"/>
          </a:p>
        </p:txBody>
      </p:sp>
    </p:spTree>
    <p:extLst>
      <p:ext uri="{BB962C8B-B14F-4D97-AF65-F5344CB8AC3E}">
        <p14:creationId xmlns:p14="http://schemas.microsoft.com/office/powerpoint/2010/main" val="1534378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Sunday worship and evening prayers</a:t>
            </a:r>
          </a:p>
        </p:txBody>
      </p:sp>
      <p:sp>
        <p:nvSpPr>
          <p:cNvPr id="4" name="Slide Number Placeholder 3"/>
          <p:cNvSpPr>
            <a:spLocks noGrp="1"/>
          </p:cNvSpPr>
          <p:nvPr>
            <p:ph type="sldNum" sz="quarter" idx="5"/>
          </p:nvPr>
        </p:nvSpPr>
        <p:spPr/>
        <p:txBody>
          <a:bodyPr/>
          <a:lstStyle/>
          <a:p>
            <a:fld id="{A0462123-025D-479F-B6CE-4BD997505827}" type="slidenum">
              <a:rPr lang="en-GB" smtClean="0"/>
              <a:t>36</a:t>
            </a:fld>
            <a:endParaRPr lang="en-GB"/>
          </a:p>
        </p:txBody>
      </p:sp>
    </p:spTree>
    <p:extLst>
      <p:ext uri="{BB962C8B-B14F-4D97-AF65-F5344CB8AC3E}">
        <p14:creationId xmlns:p14="http://schemas.microsoft.com/office/powerpoint/2010/main" val="1367798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Walk in the Light</a:t>
            </a:r>
          </a:p>
        </p:txBody>
      </p:sp>
      <p:sp>
        <p:nvSpPr>
          <p:cNvPr id="4" name="Slide Number Placeholder 3"/>
          <p:cNvSpPr>
            <a:spLocks noGrp="1"/>
          </p:cNvSpPr>
          <p:nvPr>
            <p:ph type="sldNum" sz="quarter" idx="5"/>
          </p:nvPr>
        </p:nvSpPr>
        <p:spPr/>
        <p:txBody>
          <a:bodyPr/>
          <a:lstStyle/>
          <a:p>
            <a:fld id="{A0462123-025D-479F-B6CE-4BD997505827}" type="slidenum">
              <a:rPr lang="en-GB" smtClean="0"/>
              <a:t>37</a:t>
            </a:fld>
            <a:endParaRPr lang="en-GB"/>
          </a:p>
        </p:txBody>
      </p:sp>
    </p:spTree>
    <p:extLst>
      <p:ext uri="{BB962C8B-B14F-4D97-AF65-F5344CB8AC3E}">
        <p14:creationId xmlns:p14="http://schemas.microsoft.com/office/powerpoint/2010/main" val="2925517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couldn’t praise without moving </a:t>
            </a:r>
            <a:r>
              <a:rPr lang="en-GB" dirty="0">
                <a:sym typeface="Wingdings" panose="05000000000000000000" pitchFamily="2" charset="2"/>
              </a:rPr>
              <a:t></a:t>
            </a:r>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38</a:t>
            </a:fld>
            <a:endParaRPr lang="en-GB"/>
          </a:p>
        </p:txBody>
      </p:sp>
    </p:spTree>
    <p:extLst>
      <p:ext uri="{BB962C8B-B14F-4D97-AF65-F5344CB8AC3E}">
        <p14:creationId xmlns:p14="http://schemas.microsoft.com/office/powerpoint/2010/main" val="3620312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err="1"/>
              <a:t>Neema</a:t>
            </a:r>
            <a:r>
              <a:rPr lang="en-GB" dirty="0"/>
              <a:t>, Anna, </a:t>
            </a:r>
            <a:r>
              <a:rPr lang="en-GB" dirty="0" err="1"/>
              <a:t>Mgosi</a:t>
            </a:r>
            <a:r>
              <a:rPr lang="en-GB" dirty="0"/>
              <a:t>, </a:t>
            </a:r>
            <a:r>
              <a:rPr lang="en-GB" dirty="0" err="1"/>
              <a:t>Kaboola</a:t>
            </a:r>
            <a:r>
              <a:rPr lang="en-GB" dirty="0"/>
              <a:t> and Teddy going to High School and College.</a:t>
            </a:r>
          </a:p>
        </p:txBody>
      </p:sp>
      <p:sp>
        <p:nvSpPr>
          <p:cNvPr id="4" name="Slide Number Placeholder 3"/>
          <p:cNvSpPr>
            <a:spLocks noGrp="1"/>
          </p:cNvSpPr>
          <p:nvPr>
            <p:ph type="sldNum" sz="quarter" idx="5"/>
          </p:nvPr>
        </p:nvSpPr>
        <p:spPr/>
        <p:txBody>
          <a:bodyPr/>
          <a:lstStyle/>
          <a:p>
            <a:fld id="{A0462123-025D-479F-B6CE-4BD997505827}" type="slidenum">
              <a:rPr lang="en-GB" smtClean="0"/>
              <a:t>39</a:t>
            </a:fld>
            <a:endParaRPr lang="en-GB"/>
          </a:p>
        </p:txBody>
      </p:sp>
    </p:spTree>
    <p:extLst>
      <p:ext uri="{BB962C8B-B14F-4D97-AF65-F5344CB8AC3E}">
        <p14:creationId xmlns:p14="http://schemas.microsoft.com/office/powerpoint/2010/main" val="30951841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Evening Prayers</a:t>
            </a:r>
          </a:p>
        </p:txBody>
      </p:sp>
      <p:sp>
        <p:nvSpPr>
          <p:cNvPr id="4" name="Slide Number Placeholder 3"/>
          <p:cNvSpPr>
            <a:spLocks noGrp="1"/>
          </p:cNvSpPr>
          <p:nvPr>
            <p:ph type="sldNum" sz="quarter" idx="5"/>
          </p:nvPr>
        </p:nvSpPr>
        <p:spPr/>
        <p:txBody>
          <a:bodyPr/>
          <a:lstStyle/>
          <a:p>
            <a:fld id="{A0462123-025D-479F-B6CE-4BD997505827}" type="slidenum">
              <a:rPr lang="en-GB" smtClean="0"/>
              <a:t>40</a:t>
            </a:fld>
            <a:endParaRPr lang="en-GB"/>
          </a:p>
        </p:txBody>
      </p:sp>
    </p:spTree>
    <p:extLst>
      <p:ext uri="{BB962C8B-B14F-4D97-AF65-F5344CB8AC3E}">
        <p14:creationId xmlns:p14="http://schemas.microsoft.com/office/powerpoint/2010/main" val="3989116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JOURNEY HOME – DEBBIE’S BIRTHDAY – UNEVENTFUL. </a:t>
            </a:r>
          </a:p>
          <a:p>
            <a:endParaRPr lang="en-GB" dirty="0"/>
          </a:p>
        </p:txBody>
      </p:sp>
      <p:sp>
        <p:nvSpPr>
          <p:cNvPr id="4" name="Slide Number Placeholder 3"/>
          <p:cNvSpPr>
            <a:spLocks noGrp="1"/>
          </p:cNvSpPr>
          <p:nvPr>
            <p:ph type="sldNum" sz="quarter" idx="5"/>
          </p:nvPr>
        </p:nvSpPr>
        <p:spPr/>
        <p:txBody>
          <a:bodyPr/>
          <a:lstStyle/>
          <a:p>
            <a:fld id="{A0462123-025D-479F-B6CE-4BD997505827}" type="slidenum">
              <a:rPr lang="en-GB" smtClean="0"/>
              <a:t>41</a:t>
            </a:fld>
            <a:endParaRPr lang="en-GB"/>
          </a:p>
        </p:txBody>
      </p:sp>
    </p:spTree>
    <p:extLst>
      <p:ext uri="{BB962C8B-B14F-4D97-AF65-F5344CB8AC3E}">
        <p14:creationId xmlns:p14="http://schemas.microsoft.com/office/powerpoint/2010/main" val="3028300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Taught exclusively in English because secondary school is only taught in English. If a child isn’t fluent in English, they can’t attend or further their education. They remain trapped in poverty.</a:t>
            </a:r>
          </a:p>
          <a:p>
            <a:r>
              <a:rPr lang="en-GB" dirty="0"/>
              <a:t>Rural schools are taught in Swahili, Bethany is one of the few primary schools in Tanzania that teaches all the lessons in English.</a:t>
            </a:r>
          </a:p>
          <a:p>
            <a:r>
              <a:rPr lang="en-GB" dirty="0"/>
              <a:t>School open to local children as long as they have a uniform (usually provided by the school).</a:t>
            </a:r>
          </a:p>
          <a:p>
            <a:r>
              <a:rPr lang="en-GB" dirty="0"/>
              <a:t>No one is turned away.</a:t>
            </a:r>
          </a:p>
        </p:txBody>
      </p:sp>
      <p:sp>
        <p:nvSpPr>
          <p:cNvPr id="4" name="Slide Number Placeholder 3"/>
          <p:cNvSpPr>
            <a:spLocks noGrp="1"/>
          </p:cNvSpPr>
          <p:nvPr>
            <p:ph type="sldNum" sz="quarter" idx="5"/>
          </p:nvPr>
        </p:nvSpPr>
        <p:spPr/>
        <p:txBody>
          <a:bodyPr/>
          <a:lstStyle/>
          <a:p>
            <a:fld id="{A0462123-025D-479F-B6CE-4BD997505827}" type="slidenum">
              <a:rPr lang="en-GB" smtClean="0"/>
              <a:t>4</a:t>
            </a:fld>
            <a:endParaRPr lang="en-GB"/>
          </a:p>
        </p:txBody>
      </p:sp>
    </p:spTree>
    <p:extLst>
      <p:ext uri="{BB962C8B-B14F-4D97-AF65-F5344CB8AC3E}">
        <p14:creationId xmlns:p14="http://schemas.microsoft.com/office/powerpoint/2010/main" val="909430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p:txBody>
      </p:sp>
      <p:sp>
        <p:nvSpPr>
          <p:cNvPr id="4" name="Slide Number Placeholder 3"/>
          <p:cNvSpPr>
            <a:spLocks noGrp="1"/>
          </p:cNvSpPr>
          <p:nvPr>
            <p:ph type="sldNum" sz="quarter" idx="5"/>
          </p:nvPr>
        </p:nvSpPr>
        <p:spPr/>
        <p:txBody>
          <a:bodyPr/>
          <a:lstStyle/>
          <a:p>
            <a:fld id="{A0462123-025D-479F-B6CE-4BD997505827}" type="slidenum">
              <a:rPr lang="en-GB" smtClean="0"/>
              <a:t>42</a:t>
            </a:fld>
            <a:endParaRPr lang="en-GB"/>
          </a:p>
        </p:txBody>
      </p:sp>
    </p:spTree>
    <p:extLst>
      <p:ext uri="{BB962C8B-B14F-4D97-AF65-F5344CB8AC3E}">
        <p14:creationId xmlns:p14="http://schemas.microsoft.com/office/powerpoint/2010/main" val="571192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Bethany is almost entirely funded by donations</a:t>
            </a:r>
          </a:p>
          <a:p>
            <a:r>
              <a:rPr lang="en-GB" dirty="0"/>
              <a:t>Education is the key to lifting children out of poverty and the stigma of being an orphan.</a:t>
            </a:r>
          </a:p>
          <a:p>
            <a:r>
              <a:rPr lang="en-GB" dirty="0"/>
              <a:t>Bethany school is free to all who attend 140 children from Bethany, 200 from surrounding villages.</a:t>
            </a:r>
          </a:p>
        </p:txBody>
      </p:sp>
      <p:sp>
        <p:nvSpPr>
          <p:cNvPr id="4" name="Slide Number Placeholder 3"/>
          <p:cNvSpPr>
            <a:spLocks noGrp="1"/>
          </p:cNvSpPr>
          <p:nvPr>
            <p:ph type="sldNum" sz="quarter" idx="5"/>
          </p:nvPr>
        </p:nvSpPr>
        <p:spPr/>
        <p:txBody>
          <a:bodyPr/>
          <a:lstStyle/>
          <a:p>
            <a:fld id="{A0462123-025D-479F-B6CE-4BD997505827}" type="slidenum">
              <a:rPr lang="en-GB" smtClean="0"/>
              <a:t>43</a:t>
            </a:fld>
            <a:endParaRPr lang="en-GB"/>
          </a:p>
        </p:txBody>
      </p:sp>
    </p:spTree>
    <p:extLst>
      <p:ext uri="{BB962C8B-B14F-4D97-AF65-F5344CB8AC3E}">
        <p14:creationId xmlns:p14="http://schemas.microsoft.com/office/powerpoint/2010/main" val="13056152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Donorsee</a:t>
            </a:r>
            <a:r>
              <a:rPr lang="en-GB" dirty="0"/>
              <a:t> – one off donations (</a:t>
            </a:r>
            <a:r>
              <a:rPr lang="en-GB" dirty="0" err="1"/>
              <a:t>eg</a:t>
            </a:r>
            <a:r>
              <a:rPr lang="en-GB" dirty="0"/>
              <a:t> for toothbrushes/tracksuits/mosquito nets).</a:t>
            </a:r>
          </a:p>
          <a:p>
            <a:r>
              <a:rPr lang="en-GB" dirty="0"/>
              <a:t>Regular giving via standing order.</a:t>
            </a:r>
          </a:p>
          <a:p>
            <a:r>
              <a:rPr lang="en-GB" dirty="0"/>
              <a:t>Coffee mornings</a:t>
            </a:r>
          </a:p>
          <a:p>
            <a:r>
              <a:rPr lang="en-GB" dirty="0"/>
              <a:t>Sponsored events</a:t>
            </a:r>
          </a:p>
          <a:p>
            <a:r>
              <a:rPr lang="en-GB" dirty="0"/>
              <a:t>Sponsor children for further education</a:t>
            </a:r>
          </a:p>
          <a:p>
            <a:r>
              <a:rPr lang="en-GB" dirty="0"/>
              <a:t>You Tube: </a:t>
            </a:r>
            <a:r>
              <a:rPr lang="en-GB" dirty="0" err="1"/>
              <a:t>Unapendo</a:t>
            </a:r>
            <a:r>
              <a:rPr lang="en-GB" dirty="0"/>
              <a:t>/Facebook: The Bethany Project</a:t>
            </a:r>
          </a:p>
          <a:p>
            <a:r>
              <a:rPr lang="en-GB" dirty="0"/>
              <a:t>If you want to visit, contact Graham </a:t>
            </a:r>
            <a:r>
              <a:rPr lang="en-GB" dirty="0" err="1"/>
              <a:t>Pountain</a:t>
            </a:r>
            <a:r>
              <a:rPr lang="en-GB" dirty="0"/>
              <a:t> (founder) </a:t>
            </a:r>
          </a:p>
        </p:txBody>
      </p:sp>
      <p:sp>
        <p:nvSpPr>
          <p:cNvPr id="4" name="Slide Number Placeholder 3"/>
          <p:cNvSpPr>
            <a:spLocks noGrp="1"/>
          </p:cNvSpPr>
          <p:nvPr>
            <p:ph type="sldNum" sz="quarter" idx="5"/>
          </p:nvPr>
        </p:nvSpPr>
        <p:spPr/>
        <p:txBody>
          <a:bodyPr/>
          <a:lstStyle/>
          <a:p>
            <a:fld id="{A0462123-025D-479F-B6CE-4BD997505827}" type="slidenum">
              <a:rPr lang="en-GB" smtClean="0"/>
              <a:t>44</a:t>
            </a:fld>
            <a:endParaRPr lang="en-GB"/>
          </a:p>
        </p:txBody>
      </p:sp>
    </p:spTree>
    <p:extLst>
      <p:ext uri="{BB962C8B-B14F-4D97-AF65-F5344CB8AC3E}">
        <p14:creationId xmlns:p14="http://schemas.microsoft.com/office/powerpoint/2010/main" val="219867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LK</a:t>
            </a:r>
          </a:p>
          <a:p>
            <a:r>
              <a:rPr lang="en-GB" dirty="0"/>
              <a:t>Christian ethos: Love/compassion/commitment.</a:t>
            </a:r>
          </a:p>
        </p:txBody>
      </p:sp>
      <p:sp>
        <p:nvSpPr>
          <p:cNvPr id="4" name="Slide Number Placeholder 3"/>
          <p:cNvSpPr>
            <a:spLocks noGrp="1"/>
          </p:cNvSpPr>
          <p:nvPr>
            <p:ph type="sldNum" sz="quarter" idx="5"/>
          </p:nvPr>
        </p:nvSpPr>
        <p:spPr/>
        <p:txBody>
          <a:bodyPr/>
          <a:lstStyle/>
          <a:p>
            <a:fld id="{A0462123-025D-479F-B6CE-4BD997505827}" type="slidenum">
              <a:rPr lang="en-GB" smtClean="0"/>
              <a:t>5</a:t>
            </a:fld>
            <a:endParaRPr lang="en-GB"/>
          </a:p>
        </p:txBody>
      </p:sp>
    </p:spTree>
    <p:extLst>
      <p:ext uri="{BB962C8B-B14F-4D97-AF65-F5344CB8AC3E}">
        <p14:creationId xmlns:p14="http://schemas.microsoft.com/office/powerpoint/2010/main" val="1982461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Nairobi airport: big delays, flights cancelled. No seats for us unless we bought more tickets. Debbie B prayed, Debbie M pestered. There was one seat left. Another passenger gave us his ticket. We were the last two on the flight.</a:t>
            </a:r>
          </a:p>
          <a:p>
            <a:r>
              <a:rPr lang="en-GB" dirty="0"/>
              <a:t>Dar Es Salaam: Missed our flight to Mwanza. Next flight fully booked. Debbie B prayed. Debbie M pestered. Two passengers failed to appear, we had to pay (again) but got the last two seats.</a:t>
            </a:r>
          </a:p>
        </p:txBody>
      </p:sp>
      <p:sp>
        <p:nvSpPr>
          <p:cNvPr id="4" name="Slide Number Placeholder 3"/>
          <p:cNvSpPr>
            <a:spLocks noGrp="1"/>
          </p:cNvSpPr>
          <p:nvPr>
            <p:ph type="sldNum" sz="quarter" idx="5"/>
          </p:nvPr>
        </p:nvSpPr>
        <p:spPr/>
        <p:txBody>
          <a:bodyPr/>
          <a:lstStyle/>
          <a:p>
            <a:fld id="{A0462123-025D-479F-B6CE-4BD997505827}" type="slidenum">
              <a:rPr lang="en-GB" smtClean="0"/>
              <a:t>7</a:t>
            </a:fld>
            <a:endParaRPr lang="en-GB"/>
          </a:p>
        </p:txBody>
      </p:sp>
    </p:spTree>
    <p:extLst>
      <p:ext uri="{BB962C8B-B14F-4D97-AF65-F5344CB8AC3E}">
        <p14:creationId xmlns:p14="http://schemas.microsoft.com/office/powerpoint/2010/main" val="196146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bungalow.</a:t>
            </a:r>
          </a:p>
          <a:p>
            <a:r>
              <a:rPr lang="en-GB" dirty="0"/>
              <a:t>Teddy (18) in the kitchen area. We did a bible study with her every day – she was so keen.</a:t>
            </a:r>
          </a:p>
          <a:p>
            <a:r>
              <a:rPr lang="en-GB" dirty="0"/>
              <a:t>Showering Tanzanian style when no water pressure..</a:t>
            </a:r>
          </a:p>
          <a:p>
            <a:r>
              <a:rPr lang="en-GB" dirty="0"/>
              <a:t>View of the bungalow.</a:t>
            </a:r>
          </a:p>
        </p:txBody>
      </p:sp>
      <p:sp>
        <p:nvSpPr>
          <p:cNvPr id="4" name="Slide Number Placeholder 3"/>
          <p:cNvSpPr>
            <a:spLocks noGrp="1"/>
          </p:cNvSpPr>
          <p:nvPr>
            <p:ph type="sldNum" sz="quarter" idx="5"/>
          </p:nvPr>
        </p:nvSpPr>
        <p:spPr/>
        <p:txBody>
          <a:bodyPr/>
          <a:lstStyle/>
          <a:p>
            <a:fld id="{A0462123-025D-479F-B6CE-4BD997505827}" type="slidenum">
              <a:rPr lang="en-GB" smtClean="0"/>
              <a:t>8</a:t>
            </a:fld>
            <a:endParaRPr lang="en-GB"/>
          </a:p>
        </p:txBody>
      </p:sp>
    </p:spTree>
    <p:extLst>
      <p:ext uri="{BB962C8B-B14F-4D97-AF65-F5344CB8AC3E}">
        <p14:creationId xmlns:p14="http://schemas.microsoft.com/office/powerpoint/2010/main" val="356881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BK</a:t>
            </a:r>
          </a:p>
          <a:p>
            <a:r>
              <a:rPr lang="en-GB" dirty="0"/>
              <a:t>Solar panels and water tank – pumped from Lake Victoria.</a:t>
            </a:r>
          </a:p>
        </p:txBody>
      </p:sp>
      <p:sp>
        <p:nvSpPr>
          <p:cNvPr id="4" name="Slide Number Placeholder 3"/>
          <p:cNvSpPr>
            <a:spLocks noGrp="1"/>
          </p:cNvSpPr>
          <p:nvPr>
            <p:ph type="sldNum" sz="quarter" idx="5"/>
          </p:nvPr>
        </p:nvSpPr>
        <p:spPr/>
        <p:txBody>
          <a:bodyPr/>
          <a:lstStyle/>
          <a:p>
            <a:fld id="{A0462123-025D-479F-B6CE-4BD997505827}" type="slidenum">
              <a:rPr lang="en-GB" smtClean="0"/>
              <a:t>10</a:t>
            </a:fld>
            <a:endParaRPr lang="en-GB"/>
          </a:p>
        </p:txBody>
      </p:sp>
    </p:spTree>
    <p:extLst>
      <p:ext uri="{BB962C8B-B14F-4D97-AF65-F5344CB8AC3E}">
        <p14:creationId xmlns:p14="http://schemas.microsoft.com/office/powerpoint/2010/main" val="3531639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Kitchen (building) and food prep areas (in shipping containers).</a:t>
            </a:r>
          </a:p>
          <a:p>
            <a:r>
              <a:rPr lang="en-GB" dirty="0"/>
              <a:t>Food storage (beans/rice/maize)</a:t>
            </a:r>
          </a:p>
          <a:p>
            <a:r>
              <a:rPr lang="en-GB" dirty="0"/>
              <a:t>Little fish drying ready for storage.</a:t>
            </a:r>
          </a:p>
        </p:txBody>
      </p:sp>
      <p:sp>
        <p:nvSpPr>
          <p:cNvPr id="4" name="Slide Number Placeholder 3"/>
          <p:cNvSpPr>
            <a:spLocks noGrp="1"/>
          </p:cNvSpPr>
          <p:nvPr>
            <p:ph type="sldNum" sz="quarter" idx="5"/>
          </p:nvPr>
        </p:nvSpPr>
        <p:spPr/>
        <p:txBody>
          <a:bodyPr/>
          <a:lstStyle/>
          <a:p>
            <a:fld id="{A0462123-025D-479F-B6CE-4BD997505827}" type="slidenum">
              <a:rPr lang="en-GB" smtClean="0"/>
              <a:t>11</a:t>
            </a:fld>
            <a:endParaRPr lang="en-GB"/>
          </a:p>
        </p:txBody>
      </p:sp>
    </p:spTree>
    <p:extLst>
      <p:ext uri="{BB962C8B-B14F-4D97-AF65-F5344CB8AC3E}">
        <p14:creationId xmlns:p14="http://schemas.microsoft.com/office/powerpoint/2010/main" val="3348559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24CA387-E524-4635-B32A-AA4BD57A566C}" type="datetimeFigureOut">
              <a:rPr lang="en-GB" smtClean="0"/>
              <a:t>02/06/2024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1244702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53239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130137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5306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106476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24CA387-E524-4635-B32A-AA4BD57A566C}" type="datetimeFigureOut">
              <a:rPr lang="en-GB" smtClean="0"/>
              <a:t>02/06/2024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397261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24CA387-E524-4635-B32A-AA4BD57A566C}" type="datetimeFigureOut">
              <a:rPr lang="en-GB" smtClean="0"/>
              <a:t>02/06/2024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940116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CA387-E524-4635-B32A-AA4BD57A566C}" type="datetimeFigureOut">
              <a:rPr lang="en-GB" smtClean="0"/>
              <a:t>02/06/2024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1033555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CA387-E524-4635-B32A-AA4BD57A566C}" type="datetimeFigureOut">
              <a:rPr lang="en-GB" smtClean="0"/>
              <a:t>02/06/2024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21492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4CA387-E524-4635-B32A-AA4BD57A566C}" type="datetimeFigureOut">
              <a:rPr lang="en-GB" smtClean="0"/>
              <a:t>02/06/2024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22718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4CA387-E524-4635-B32A-AA4BD57A566C}" type="datetimeFigureOut">
              <a:rPr lang="en-GB" smtClean="0"/>
              <a:t>02/06/2024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42347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341516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4CA387-E524-4635-B32A-AA4BD57A566C}" type="datetimeFigureOut">
              <a:rPr lang="en-GB" smtClean="0"/>
              <a:t>02/06/2024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359172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4CA387-E524-4635-B32A-AA4BD57A566C}" type="datetimeFigureOut">
              <a:rPr lang="en-GB" smtClean="0"/>
              <a:t>02/06/2024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777136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24CA387-E524-4635-B32A-AA4BD57A566C}" type="datetimeFigureOut">
              <a:rPr lang="en-GB" smtClean="0"/>
              <a:t>02/06/2024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203325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131076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4CA387-E524-4635-B32A-AA4BD57A566C}" type="datetimeFigureOut">
              <a:rPr lang="en-GB" smtClean="0"/>
              <a:t>02/06/2024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C22D2E-D7DE-49EA-A453-CF3D900B0153}" type="slidenum">
              <a:rPr lang="en-GB" smtClean="0"/>
              <a:t>‹#›</a:t>
            </a:fld>
            <a:endParaRPr lang="en-GB"/>
          </a:p>
        </p:txBody>
      </p:sp>
    </p:spTree>
    <p:extLst>
      <p:ext uri="{BB962C8B-B14F-4D97-AF65-F5344CB8AC3E}">
        <p14:creationId xmlns:p14="http://schemas.microsoft.com/office/powerpoint/2010/main" val="167619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24CA387-E524-4635-B32A-AA4BD57A566C}" type="datetimeFigureOut">
              <a:rPr lang="en-GB" smtClean="0"/>
              <a:t>02/06/2024</a:t>
            </a:fld>
            <a:endParaRPr lang="en-GB"/>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AC22D2E-D7DE-49EA-A453-CF3D900B0153}" type="slidenum">
              <a:rPr lang="en-GB" smtClean="0"/>
              <a:t>‹#›</a:t>
            </a:fld>
            <a:endParaRPr lang="en-GB"/>
          </a:p>
        </p:txBody>
      </p:sp>
    </p:spTree>
    <p:extLst>
      <p:ext uri="{BB962C8B-B14F-4D97-AF65-F5344CB8AC3E}">
        <p14:creationId xmlns:p14="http://schemas.microsoft.com/office/powerpoint/2010/main" val="399111446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jpeg"/><Relationship Id="rId5" Type="http://schemas.openxmlformats.org/officeDocument/2006/relationships/image" Target="../media/image34.jpg"/><Relationship Id="rId10" Type="http://schemas.openxmlformats.org/officeDocument/2006/relationships/image" Target="../media/image39.jpg"/><Relationship Id="rId4" Type="http://schemas.openxmlformats.org/officeDocument/2006/relationships/notesSlide" Target="../notesSlides/notesSlide10.xml"/><Relationship Id="rId9"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12"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4.jpg"/><Relationship Id="rId11" Type="http://schemas.openxmlformats.org/officeDocument/2006/relationships/image" Target="../media/image69.jpg"/><Relationship Id="rId5" Type="http://schemas.openxmlformats.org/officeDocument/2006/relationships/image" Target="../media/image63.jpg"/><Relationship Id="rId10" Type="http://schemas.openxmlformats.org/officeDocument/2006/relationships/image" Target="../media/image68.jpg"/><Relationship Id="rId4" Type="http://schemas.openxmlformats.org/officeDocument/2006/relationships/image" Target="../media/image62.jpg"/><Relationship Id="rId9" Type="http://schemas.openxmlformats.org/officeDocument/2006/relationships/image" Target="../media/image67.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73.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2.jpeg"/><Relationship Id="rId5" Type="http://schemas.openxmlformats.org/officeDocument/2006/relationships/image" Target="../media/image71.jp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23.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jpeg"/><Relationship Id="rId7" Type="http://schemas.openxmlformats.org/officeDocument/2006/relationships/image" Target="../media/image94.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jpeg"/><Relationship Id="rId4" Type="http://schemas.openxmlformats.org/officeDocument/2006/relationships/image" Target="../media/image97.jpg"/></Relationships>
</file>

<file path=ppt/slides/_rels/slide25.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07.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8" Type="http://schemas.openxmlformats.org/officeDocument/2006/relationships/image" Target="../media/image116.jpg"/><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2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19.jpg"/><Relationship Id="rId4" Type="http://schemas.openxmlformats.org/officeDocument/2006/relationships/image" Target="../media/image118.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g"/><Relationship Id="rId4" Type="http://schemas.openxmlformats.org/officeDocument/2006/relationships/image" Target="../media/image121.jpg"/></Relationships>
</file>

<file path=ppt/slides/_rels/slide31.xml.rels><?xml version="1.0" encoding="UTF-8" standalone="yes"?>
<Relationships xmlns="http://schemas.openxmlformats.org/package/2006/relationships"><Relationship Id="rId8" Type="http://schemas.openxmlformats.org/officeDocument/2006/relationships/video" Target="../media/media10.mp4"/><Relationship Id="rId13" Type="http://schemas.openxmlformats.org/officeDocument/2006/relationships/image" Target="../media/image128.png"/><Relationship Id="rId3" Type="http://schemas.microsoft.com/office/2007/relationships/media" Target="../media/media8.mp4"/><Relationship Id="rId7" Type="http://schemas.microsoft.com/office/2007/relationships/media" Target="../media/media10.mp4"/><Relationship Id="rId12" Type="http://schemas.openxmlformats.org/officeDocument/2006/relationships/image" Target="../media/image127.png"/><Relationship Id="rId2" Type="http://schemas.openxmlformats.org/officeDocument/2006/relationships/video" Target="../media/media7.mp4"/><Relationship Id="rId16" Type="http://schemas.openxmlformats.org/officeDocument/2006/relationships/image" Target="../media/image131.jpeg"/><Relationship Id="rId1" Type="http://schemas.microsoft.com/office/2007/relationships/media" Target="../media/media7.mp4"/><Relationship Id="rId6" Type="http://schemas.openxmlformats.org/officeDocument/2006/relationships/video" Target="../media/media9.mp4"/><Relationship Id="rId11" Type="http://schemas.openxmlformats.org/officeDocument/2006/relationships/image" Target="../media/image126.png"/><Relationship Id="rId5" Type="http://schemas.microsoft.com/office/2007/relationships/media" Target="../media/media9.mp4"/><Relationship Id="rId15" Type="http://schemas.openxmlformats.org/officeDocument/2006/relationships/image" Target="../media/image130.png"/><Relationship Id="rId10" Type="http://schemas.openxmlformats.org/officeDocument/2006/relationships/notesSlide" Target="../notesSlides/notesSlide29.xml"/><Relationship Id="rId4" Type="http://schemas.openxmlformats.org/officeDocument/2006/relationships/video" Target="../media/media8.mp4"/><Relationship Id="rId9" Type="http://schemas.openxmlformats.org/officeDocument/2006/relationships/slideLayout" Target="../slideLayouts/slideLayout7.xml"/><Relationship Id="rId14" Type="http://schemas.openxmlformats.org/officeDocument/2006/relationships/image" Target="../media/image129.jpg"/></Relationships>
</file>

<file path=ppt/slides/_rels/slide32.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g"/><Relationship Id="rId7" Type="http://schemas.openxmlformats.org/officeDocument/2006/relationships/image" Target="../media/image136.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jpg"/></Relationships>
</file>

<file path=ppt/slides/_rels/slide33.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38.jpg"/><Relationship Id="rId7" Type="http://schemas.openxmlformats.org/officeDocument/2006/relationships/image" Target="../media/image142.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34.xml.rels><?xml version="1.0" encoding="UTF-8" standalone="yes"?>
<Relationships xmlns="http://schemas.openxmlformats.org/package/2006/relationships"><Relationship Id="rId3" Type="http://schemas.openxmlformats.org/officeDocument/2006/relationships/image" Target="../media/image144.jpg"/><Relationship Id="rId7" Type="http://schemas.openxmlformats.org/officeDocument/2006/relationships/image" Target="../media/image148.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7.jpg"/><Relationship Id="rId5" Type="http://schemas.openxmlformats.org/officeDocument/2006/relationships/image" Target="../media/image146.jpg"/><Relationship Id="rId4" Type="http://schemas.openxmlformats.org/officeDocument/2006/relationships/image" Target="../media/image145.jpg"/></Relationships>
</file>

<file path=ppt/slides/_rels/slide35.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slideLayout" Target="../slideLayouts/slideLayout7.xml"/><Relationship Id="rId7" Type="http://schemas.openxmlformats.org/officeDocument/2006/relationships/image" Target="../media/image151.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50.jpeg"/><Relationship Id="rId5" Type="http://schemas.openxmlformats.org/officeDocument/2006/relationships/image" Target="../media/image149.jp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3.jpg"/><Relationship Id="rId7" Type="http://schemas.openxmlformats.org/officeDocument/2006/relationships/image" Target="../media/image157.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56.jpg"/><Relationship Id="rId5" Type="http://schemas.openxmlformats.org/officeDocument/2006/relationships/image" Target="../media/image155.jpg"/><Relationship Id="rId10" Type="http://schemas.openxmlformats.org/officeDocument/2006/relationships/image" Target="../media/image160.jpg"/><Relationship Id="rId4" Type="http://schemas.openxmlformats.org/officeDocument/2006/relationships/image" Target="../media/image154.jpg"/><Relationship Id="rId9" Type="http://schemas.openxmlformats.org/officeDocument/2006/relationships/image" Target="../media/image159.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png"/><Relationship Id="rId5" Type="http://schemas.openxmlformats.org/officeDocument/2006/relationships/image" Target="../media/image161.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8" Type="http://schemas.openxmlformats.org/officeDocument/2006/relationships/image" Target="../media/image163.png"/><Relationship Id="rId3" Type="http://schemas.microsoft.com/office/2007/relationships/media" Target="../media/media14.mp4"/><Relationship Id="rId7" Type="http://schemas.openxmlformats.org/officeDocument/2006/relationships/image" Target="../media/image162.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36.xml"/><Relationship Id="rId5" Type="http://schemas.openxmlformats.org/officeDocument/2006/relationships/slideLayout" Target="../slideLayouts/slideLayout7.xml"/><Relationship Id="rId4" Type="http://schemas.openxmlformats.org/officeDocument/2006/relationships/video" Target="../media/media14.mp4"/><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166.jpg"/><Relationship Id="rId5" Type="http://schemas.openxmlformats.org/officeDocument/2006/relationships/image" Target="../media/image165.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image" Target="../media/image167.jpg"/><Relationship Id="rId7" Type="http://schemas.openxmlformats.org/officeDocument/2006/relationships/image" Target="../media/image171.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jpg"/></Relationships>
</file>

<file path=ppt/slides/_rels/slide4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74.jpg"/><Relationship Id="rId4" Type="http://schemas.openxmlformats.org/officeDocument/2006/relationships/image" Target="../media/image173.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FE15CF7-490A-5DAA-CDDD-C1F49D62509D}"/>
              </a:ext>
            </a:extLst>
          </p:cNvPr>
          <p:cNvSpPr/>
          <p:nvPr/>
        </p:nvSpPr>
        <p:spPr>
          <a:xfrm>
            <a:off x="3048000" y="1494692"/>
            <a:ext cx="5763065" cy="3868615"/>
          </a:xfrm>
          <a:prstGeom prst="roundRect">
            <a:avLst/>
          </a:prstGeom>
          <a:ln>
            <a:solidFill>
              <a:srgbClr val="FF0000"/>
            </a:solidFill>
          </a:ln>
          <a:effectLst>
            <a:glow rad="228600">
              <a:schemeClr val="accent1">
                <a:satMod val="175000"/>
                <a:alpha val="40000"/>
              </a:schemeClr>
            </a:glow>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GB" sz="4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The Bethany Project Tanzania </a:t>
            </a:r>
          </a:p>
          <a:p>
            <a:pPr algn="ctr"/>
            <a:r>
              <a:rPr lang="en-GB" sz="4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1-15 March 2024</a:t>
            </a:r>
          </a:p>
        </p:txBody>
      </p:sp>
    </p:spTree>
    <p:extLst>
      <p:ext uri="{BB962C8B-B14F-4D97-AF65-F5344CB8AC3E}">
        <p14:creationId xmlns:p14="http://schemas.microsoft.com/office/powerpoint/2010/main" val="2290752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9D6B36D-243D-4AB3-9FA7-FB32EF5CF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etal structure with clothes on it&#10;&#10;Description automatically generated">
            <a:extLst>
              <a:ext uri="{FF2B5EF4-FFF2-40B4-BE49-F238E27FC236}">
                <a16:creationId xmlns:a16="http://schemas.microsoft.com/office/drawing/2014/main" id="{8967E7F0-A1A5-9CDF-78F6-29ACECF498C5}"/>
              </a:ext>
            </a:extLst>
          </p:cNvPr>
          <p:cNvPicPr>
            <a:picLocks noChangeAspect="1"/>
          </p:cNvPicPr>
          <p:nvPr/>
        </p:nvPicPr>
        <p:blipFill rotWithShape="1">
          <a:blip r:embed="rId3">
            <a:extLst>
              <a:ext uri="{28A0092B-C50C-407E-A947-70E740481C1C}">
                <a14:useLocalDpi xmlns:a14="http://schemas.microsoft.com/office/drawing/2010/main" val="0"/>
              </a:ext>
            </a:extLst>
          </a:blip>
          <a:srcRect t="19043" r="1" b="32750"/>
          <a:stretch/>
        </p:blipFill>
        <p:spPr>
          <a:xfrm>
            <a:off x="643470" y="643467"/>
            <a:ext cx="5200309" cy="5571066"/>
          </a:xfrm>
          <a:prstGeom prst="rect">
            <a:avLst/>
          </a:prstGeom>
          <a:ln>
            <a:solidFill>
              <a:schemeClr val="accent3">
                <a:lumMod val="60000"/>
                <a:lumOff val="40000"/>
              </a:schemeClr>
            </a:solidFill>
          </a:ln>
          <a:effectLst>
            <a:glow rad="139700">
              <a:schemeClr val="accent3">
                <a:satMod val="175000"/>
                <a:alpha val="40000"/>
              </a:schemeClr>
            </a:glow>
          </a:effectLst>
        </p:spPr>
      </p:pic>
      <p:sp>
        <p:nvSpPr>
          <p:cNvPr id="22" name="Rectangle 21">
            <a:extLst>
              <a:ext uri="{FF2B5EF4-FFF2-40B4-BE49-F238E27FC236}">
                <a16:creationId xmlns:a16="http://schemas.microsoft.com/office/drawing/2014/main" id="{68328CA6-A83B-4882-9781-036BB56B4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715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trees and a bridge&#10;&#10;Description automatically generated with medium confidence">
            <a:extLst>
              <a:ext uri="{FF2B5EF4-FFF2-40B4-BE49-F238E27FC236}">
                <a16:creationId xmlns:a16="http://schemas.microsoft.com/office/drawing/2014/main" id="{358527AD-96E8-3E33-CD31-68E4EADDAA62}"/>
              </a:ext>
            </a:extLst>
          </p:cNvPr>
          <p:cNvPicPr>
            <a:picLocks noChangeAspect="1"/>
          </p:cNvPicPr>
          <p:nvPr/>
        </p:nvPicPr>
        <p:blipFill rotWithShape="1">
          <a:blip r:embed="rId4">
            <a:extLst>
              <a:ext uri="{28A0092B-C50C-407E-A947-70E740481C1C}">
                <a14:useLocalDpi xmlns:a14="http://schemas.microsoft.com/office/drawing/2010/main" val="0"/>
              </a:ext>
            </a:extLst>
          </a:blip>
          <a:srcRect t="5509" r="-1" b="46295"/>
          <a:stretch/>
        </p:blipFill>
        <p:spPr>
          <a:xfrm>
            <a:off x="6346821" y="643467"/>
            <a:ext cx="5201708" cy="5571066"/>
          </a:xfrm>
          <a:prstGeom prst="rect">
            <a:avLst/>
          </a:prstGeom>
          <a:ln>
            <a:solidFill>
              <a:schemeClr val="accent3">
                <a:lumMod val="60000"/>
                <a:lumOff val="40000"/>
              </a:schemeClr>
            </a:solidFill>
          </a:ln>
          <a:effectLst>
            <a:glow rad="139700">
              <a:schemeClr val="accent3">
                <a:satMod val="175000"/>
                <a:alpha val="40000"/>
              </a:schemeClr>
            </a:glow>
          </a:effectLst>
        </p:spPr>
      </p:pic>
      <p:sp>
        <p:nvSpPr>
          <p:cNvPr id="14" name="Rectangle 13">
            <a:extLst>
              <a:ext uri="{FF2B5EF4-FFF2-40B4-BE49-F238E27FC236}">
                <a16:creationId xmlns:a16="http://schemas.microsoft.com/office/drawing/2014/main" id="{59BA918D-5DA7-4B11-B23B-D747735CA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5035" y="480060"/>
            <a:ext cx="5531569"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39537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standing in a room&#10;&#10;Description automatically generated">
            <a:extLst>
              <a:ext uri="{FF2B5EF4-FFF2-40B4-BE49-F238E27FC236}">
                <a16:creationId xmlns:a16="http://schemas.microsoft.com/office/drawing/2014/main" id="{DF679791-38BE-9335-8E14-51DD8E36FAD1}"/>
              </a:ext>
            </a:extLst>
          </p:cNvPr>
          <p:cNvPicPr>
            <a:picLocks noChangeAspect="1"/>
          </p:cNvPicPr>
          <p:nvPr/>
        </p:nvPicPr>
        <p:blipFill rotWithShape="1">
          <a:blip r:embed="rId3">
            <a:extLst>
              <a:ext uri="{28A0092B-C50C-407E-A947-70E740481C1C}">
                <a14:useLocalDpi xmlns:a14="http://schemas.microsoft.com/office/drawing/2010/main" val="0"/>
              </a:ext>
            </a:extLst>
          </a:blip>
          <a:srcRect t="16588" r="1" b="18248"/>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person standing in a room with a person in a hat&#10;&#10;Description automatically generated">
            <a:extLst>
              <a:ext uri="{FF2B5EF4-FFF2-40B4-BE49-F238E27FC236}">
                <a16:creationId xmlns:a16="http://schemas.microsoft.com/office/drawing/2014/main" id="{939C8ECB-26B1-7DE7-319C-46B13B60A45E}"/>
              </a:ext>
            </a:extLst>
          </p:cNvPr>
          <p:cNvPicPr>
            <a:picLocks noChangeAspect="1"/>
          </p:cNvPicPr>
          <p:nvPr/>
        </p:nvPicPr>
        <p:blipFill rotWithShape="1">
          <a:blip r:embed="rId4">
            <a:extLst>
              <a:ext uri="{28A0092B-C50C-407E-A947-70E740481C1C}">
                <a14:useLocalDpi xmlns:a14="http://schemas.microsoft.com/office/drawing/2010/main" val="0"/>
              </a:ext>
            </a:extLst>
          </a:blip>
          <a:srcRect t="9398" r="-3" b="11737"/>
          <a:stretch/>
        </p:blipFill>
        <p:spPr>
          <a:xfrm>
            <a:off x="20" y="4069976"/>
            <a:ext cx="3535311" cy="2788023"/>
          </a:xfrm>
          <a:prstGeom prst="rect">
            <a:avLst/>
          </a:prstGeom>
        </p:spPr>
      </p:pic>
      <p:pic>
        <p:nvPicPr>
          <p:cNvPr id="7" name="Picture 6" descr="Several buckets in a room&#10;&#10;Description automatically generated">
            <a:extLst>
              <a:ext uri="{FF2B5EF4-FFF2-40B4-BE49-F238E27FC236}">
                <a16:creationId xmlns:a16="http://schemas.microsoft.com/office/drawing/2014/main" id="{2C564278-7F6F-F6F7-699D-A480E66533A2}"/>
              </a:ext>
            </a:extLst>
          </p:cNvPr>
          <p:cNvPicPr>
            <a:picLocks noChangeAspect="1"/>
          </p:cNvPicPr>
          <p:nvPr/>
        </p:nvPicPr>
        <p:blipFill rotWithShape="1">
          <a:blip r:embed="rId5">
            <a:extLst>
              <a:ext uri="{28A0092B-C50C-407E-A947-70E740481C1C}">
                <a14:useLocalDpi xmlns:a14="http://schemas.microsoft.com/office/drawing/2010/main" val="0"/>
              </a:ext>
            </a:extLst>
          </a:blip>
          <a:srcRect l="26450" r="13702" b="2"/>
          <a:stretch/>
        </p:blipFill>
        <p:spPr>
          <a:xfrm>
            <a:off x="3696199" y="3257176"/>
            <a:ext cx="4789093" cy="3600824"/>
          </a:xfrm>
          <a:prstGeom prst="rect">
            <a:avLst/>
          </a:prstGeom>
        </p:spPr>
      </p:pic>
      <p:pic>
        <p:nvPicPr>
          <p:cNvPr id="11" name="Picture 10" descr="A person standing next to a truck full of gravel&#10;&#10;Description automatically generated">
            <a:extLst>
              <a:ext uri="{FF2B5EF4-FFF2-40B4-BE49-F238E27FC236}">
                <a16:creationId xmlns:a16="http://schemas.microsoft.com/office/drawing/2014/main" id="{2CED5E8F-5E2F-820E-5B43-65C61AA7F468}"/>
              </a:ext>
            </a:extLst>
          </p:cNvPr>
          <p:cNvPicPr>
            <a:picLocks noChangeAspect="1"/>
          </p:cNvPicPr>
          <p:nvPr/>
        </p:nvPicPr>
        <p:blipFill rotWithShape="1">
          <a:blip r:embed="rId6">
            <a:extLst>
              <a:ext uri="{28A0092B-C50C-407E-A947-70E740481C1C}">
                <a14:useLocalDpi xmlns:a14="http://schemas.microsoft.com/office/drawing/2010/main" val="0"/>
              </a:ext>
            </a:extLst>
          </a:blip>
          <a:srcRect l="19364" r="1158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group of people in a room&#10;&#10;Description automatically generated">
            <a:extLst>
              <a:ext uri="{FF2B5EF4-FFF2-40B4-BE49-F238E27FC236}">
                <a16:creationId xmlns:a16="http://schemas.microsoft.com/office/drawing/2014/main" id="{0F60AB9F-4983-CC30-9371-3B9E2DB32B14}"/>
              </a:ext>
            </a:extLst>
          </p:cNvPr>
          <p:cNvPicPr>
            <a:picLocks noChangeAspect="1"/>
          </p:cNvPicPr>
          <p:nvPr/>
        </p:nvPicPr>
        <p:blipFill rotWithShape="1">
          <a:blip r:embed="rId7">
            <a:extLst>
              <a:ext uri="{28A0092B-C50C-407E-A947-70E740481C1C}">
                <a14:useLocalDpi xmlns:a14="http://schemas.microsoft.com/office/drawing/2010/main" val="0"/>
              </a:ext>
            </a:extLst>
          </a:blip>
          <a:srcRect l="18360" r="24408"/>
          <a:stretch/>
        </p:blipFill>
        <p:spPr>
          <a:xfrm>
            <a:off x="8646161" y="4069976"/>
            <a:ext cx="3545840" cy="2788024"/>
          </a:xfrm>
          <a:prstGeom prst="rect">
            <a:avLst/>
          </a:prstGeom>
        </p:spPr>
      </p:pic>
    </p:spTree>
    <p:extLst>
      <p:ext uri="{BB962C8B-B14F-4D97-AF65-F5344CB8AC3E}">
        <p14:creationId xmlns:p14="http://schemas.microsoft.com/office/powerpoint/2010/main" val="338270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76" name="Rectangle 417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6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7" name="Rectangle 417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1BBAF6F-04F8-4EFB-74BC-E853A6D90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49" y="659755"/>
            <a:ext cx="3122143" cy="2443076"/>
          </a:xfrm>
          <a:prstGeom prst="rect">
            <a:avLst/>
          </a:prstGeom>
        </p:spPr>
      </p:pic>
      <p:sp>
        <p:nvSpPr>
          <p:cNvPr id="4178" name="Rectangle 417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B1C29E90-EA01-7680-BFE8-E70C2435D13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81676" y="803218"/>
            <a:ext cx="3252903" cy="2163180"/>
          </a:xfrm>
          <a:prstGeom prst="rect">
            <a:avLst/>
          </a:prstGeom>
          <a:noFill/>
          <a:extLst>
            <a:ext uri="{909E8E84-426E-40DD-AFC4-6F175D3DCCD1}">
              <a14:hiddenFill xmlns:a14="http://schemas.microsoft.com/office/drawing/2010/main">
                <a:solidFill>
                  <a:srgbClr val="FFFFFF"/>
                </a:solidFill>
              </a14:hiddenFill>
            </a:ext>
          </a:extLst>
        </p:spPr>
      </p:pic>
      <p:sp>
        <p:nvSpPr>
          <p:cNvPr id="4179" name="Rectangle 4178">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57F57A-67C0-749C-63F0-5C19D96BD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3518" y="1152905"/>
            <a:ext cx="3252903" cy="1463806"/>
          </a:xfrm>
          <a:prstGeom prst="rect">
            <a:avLst/>
          </a:prstGeom>
        </p:spPr>
      </p:pic>
      <p:sp>
        <p:nvSpPr>
          <p:cNvPr id="4180" name="Rectangle 417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435654242_7480162652019073_7282922536731241169_n">
            <a:hlinkClick r:id="" action="ppaction://media"/>
            <a:extLst>
              <a:ext uri="{FF2B5EF4-FFF2-40B4-BE49-F238E27FC236}">
                <a16:creationId xmlns:a16="http://schemas.microsoft.com/office/drawing/2014/main" id="{9A83E368-FA7C-5DDB-1B62-AFEE582C5C9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64427" y="3748194"/>
            <a:ext cx="1421187" cy="2471631"/>
          </a:xfrm>
          <a:prstGeom prst="rect">
            <a:avLst/>
          </a:prstGeom>
        </p:spPr>
      </p:pic>
      <p:sp>
        <p:nvSpPr>
          <p:cNvPr id="4181" name="Rectangle 418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2" name="Rectangle 4181">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buckets on a stone ledge&#10;&#10;Description automatically generated">
            <a:extLst>
              <a:ext uri="{FF2B5EF4-FFF2-40B4-BE49-F238E27FC236}">
                <a16:creationId xmlns:a16="http://schemas.microsoft.com/office/drawing/2014/main" id="{ACEAEED0-2865-F578-530C-CCE4A475A3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5433" y="4295370"/>
            <a:ext cx="3217333" cy="1447799"/>
          </a:xfrm>
          <a:prstGeom prst="rect">
            <a:avLst/>
          </a:prstGeom>
        </p:spPr>
      </p:pic>
      <p:pic>
        <p:nvPicPr>
          <p:cNvPr id="9" name="Picture 8">
            <a:extLst>
              <a:ext uri="{FF2B5EF4-FFF2-40B4-BE49-F238E27FC236}">
                <a16:creationId xmlns:a16="http://schemas.microsoft.com/office/drawing/2014/main" id="{0AAA537F-98D5-F174-05A9-82A044AD94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518" y="4255621"/>
            <a:ext cx="3252903" cy="1463806"/>
          </a:xfrm>
          <a:prstGeom prst="rect">
            <a:avLst/>
          </a:prstGeom>
        </p:spPr>
      </p:pic>
    </p:spTree>
    <p:extLst>
      <p:ext uri="{BB962C8B-B14F-4D97-AF65-F5344CB8AC3E}">
        <p14:creationId xmlns:p14="http://schemas.microsoft.com/office/powerpoint/2010/main" val="31637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dirt road with trees and a brick building&#10;&#10;Description automatically generated">
            <a:extLst>
              <a:ext uri="{FF2B5EF4-FFF2-40B4-BE49-F238E27FC236}">
                <a16:creationId xmlns:a16="http://schemas.microsoft.com/office/drawing/2014/main" id="{AE539604-7EF7-E451-4728-8A4482B15322}"/>
              </a:ext>
            </a:extLst>
          </p:cNvPr>
          <p:cNvPicPr>
            <a:picLocks noChangeAspect="1"/>
          </p:cNvPicPr>
          <p:nvPr/>
        </p:nvPicPr>
        <p:blipFill rotWithShape="1">
          <a:blip r:embed="rId3">
            <a:extLst>
              <a:ext uri="{28A0092B-C50C-407E-A947-70E740481C1C}">
                <a14:useLocalDpi xmlns:a14="http://schemas.microsoft.com/office/drawing/2010/main" val="0"/>
              </a:ext>
            </a:extLst>
          </a:blip>
          <a:srcRect r="1" b="15076"/>
          <a:stretch/>
        </p:blipFill>
        <p:spPr>
          <a:xfrm>
            <a:off x="4166504" y="10"/>
            <a:ext cx="8025495" cy="3067040"/>
          </a:xfrm>
          <a:prstGeom prst="rect">
            <a:avLst/>
          </a:prstGeom>
        </p:spPr>
      </p:pic>
      <p:pic>
        <p:nvPicPr>
          <p:cNvPr id="13" name="Picture 12" descr="A small house in a field&#10;&#10;Description automatically generated">
            <a:extLst>
              <a:ext uri="{FF2B5EF4-FFF2-40B4-BE49-F238E27FC236}">
                <a16:creationId xmlns:a16="http://schemas.microsoft.com/office/drawing/2014/main" id="{2ED07751-6D80-4D79-CE26-24CADB655E6B}"/>
              </a:ext>
            </a:extLst>
          </p:cNvPr>
          <p:cNvPicPr>
            <a:picLocks noChangeAspect="1"/>
          </p:cNvPicPr>
          <p:nvPr/>
        </p:nvPicPr>
        <p:blipFill rotWithShape="1">
          <a:blip r:embed="rId4">
            <a:extLst>
              <a:ext uri="{28A0092B-C50C-407E-A947-70E740481C1C}">
                <a14:useLocalDpi xmlns:a14="http://schemas.microsoft.com/office/drawing/2010/main" val="0"/>
              </a:ext>
            </a:extLst>
          </a:blip>
          <a:srcRect r="-2" b="17939"/>
          <a:stretch/>
        </p:blipFill>
        <p:spPr>
          <a:xfrm>
            <a:off x="20" y="3790950"/>
            <a:ext cx="8305780" cy="3067051"/>
          </a:xfrm>
          <a:prstGeom prst="rect">
            <a:avLst/>
          </a:prstGeom>
        </p:spPr>
      </p:pic>
      <p:sp>
        <p:nvSpPr>
          <p:cNvPr id="38" name="Freeform: Shape 37">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72"/>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walking on a dirt road with cows in the background&#10;&#10;Description automatically generated">
            <a:extLst>
              <a:ext uri="{FF2B5EF4-FFF2-40B4-BE49-F238E27FC236}">
                <a16:creationId xmlns:a16="http://schemas.microsoft.com/office/drawing/2014/main" id="{6284D091-0EB0-281C-7088-EAFFA7C6701D}"/>
              </a:ext>
            </a:extLst>
          </p:cNvPr>
          <p:cNvPicPr>
            <a:picLocks noChangeAspect="1"/>
          </p:cNvPicPr>
          <p:nvPr/>
        </p:nvPicPr>
        <p:blipFill rotWithShape="1">
          <a:blip r:embed="rId5">
            <a:extLst>
              <a:ext uri="{28A0092B-C50C-407E-A947-70E740481C1C}">
                <a14:useLocalDpi xmlns:a14="http://schemas.microsoft.com/office/drawing/2010/main" val="0"/>
              </a:ext>
            </a:extLst>
          </a:blip>
          <a:srcRect r="2" b="5951"/>
          <a:stretch/>
        </p:blipFill>
        <p:spPr>
          <a:xfrm>
            <a:off x="1" y="1"/>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39" name="Freeform: Shape 38">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children standing in a field with buckets on their heads">
            <a:extLst>
              <a:ext uri="{FF2B5EF4-FFF2-40B4-BE49-F238E27FC236}">
                <a16:creationId xmlns:a16="http://schemas.microsoft.com/office/drawing/2014/main" id="{B7B5FAA0-1509-46E2-A8DF-1F9BC89592F7}"/>
              </a:ext>
            </a:extLst>
          </p:cNvPr>
          <p:cNvPicPr>
            <a:picLocks noChangeAspect="1"/>
          </p:cNvPicPr>
          <p:nvPr/>
        </p:nvPicPr>
        <p:blipFill rotWithShape="1">
          <a:blip r:embed="rId6">
            <a:extLst>
              <a:ext uri="{28A0092B-C50C-407E-A947-70E740481C1C}">
                <a14:useLocalDpi xmlns:a14="http://schemas.microsoft.com/office/drawing/2010/main" val="0"/>
              </a:ext>
            </a:extLst>
          </a:blip>
          <a:srcRect t="3062" r="2" b="9626"/>
          <a:stretch/>
        </p:blipFill>
        <p:spPr>
          <a:xfrm>
            <a:off x="6283728" y="1699214"/>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40" name="Oval 3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standing on a beach&#10;&#10;Description automatically generated">
            <a:extLst>
              <a:ext uri="{FF2B5EF4-FFF2-40B4-BE49-F238E27FC236}">
                <a16:creationId xmlns:a16="http://schemas.microsoft.com/office/drawing/2014/main" id="{3BD4B783-AC00-2F37-A403-FE6EC1DCBA9E}"/>
              </a:ext>
            </a:extLst>
          </p:cNvPr>
          <p:cNvPicPr>
            <a:picLocks noChangeAspect="1"/>
          </p:cNvPicPr>
          <p:nvPr/>
        </p:nvPicPr>
        <p:blipFill rotWithShape="1">
          <a:blip r:embed="rId7">
            <a:extLst>
              <a:ext uri="{28A0092B-C50C-407E-A947-70E740481C1C}">
                <a14:useLocalDpi xmlns:a14="http://schemas.microsoft.com/office/drawing/2010/main" val="0"/>
              </a:ext>
            </a:extLst>
          </a:blip>
          <a:srcRect r="-2" b="-2"/>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Tree>
    <p:extLst>
      <p:ext uri="{BB962C8B-B14F-4D97-AF65-F5344CB8AC3E}">
        <p14:creationId xmlns:p14="http://schemas.microsoft.com/office/powerpoint/2010/main" val="2470506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35619467_25464052876541679_8503416351096107680_n">
            <a:hlinkClick r:id="" action="ppaction://media"/>
            <a:extLst>
              <a:ext uri="{FF2B5EF4-FFF2-40B4-BE49-F238E27FC236}">
                <a16:creationId xmlns:a16="http://schemas.microsoft.com/office/drawing/2014/main" id="{E2FEEBCA-96AF-8D01-E57A-378E941E02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4355" y="852054"/>
            <a:ext cx="8963289" cy="5153891"/>
          </a:xfrm>
          <a:prstGeom prst="rect">
            <a:avLst/>
          </a:prstGeom>
          <a:ln>
            <a:solidFill>
              <a:srgbClr val="0070C0"/>
            </a:solidFill>
          </a:ln>
          <a:effectLst>
            <a:glow rad="228600">
              <a:schemeClr val="accent2">
                <a:satMod val="175000"/>
                <a:alpha val="40000"/>
              </a:schemeClr>
            </a:glow>
          </a:effectLst>
        </p:spPr>
      </p:pic>
    </p:spTree>
    <p:extLst>
      <p:ext uri="{BB962C8B-B14F-4D97-AF65-F5344CB8AC3E}">
        <p14:creationId xmlns:p14="http://schemas.microsoft.com/office/powerpoint/2010/main" val="1924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98485">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group of people standing next to a dog&#10;&#10;Description automatically generated">
            <a:extLst>
              <a:ext uri="{FF2B5EF4-FFF2-40B4-BE49-F238E27FC236}">
                <a16:creationId xmlns:a16="http://schemas.microsoft.com/office/drawing/2014/main" id="{0E650A40-F0D6-E405-7D34-785D5A503C47}"/>
              </a:ext>
            </a:extLst>
          </p:cNvPr>
          <p:cNvPicPr>
            <a:picLocks noChangeAspect="1"/>
          </p:cNvPicPr>
          <p:nvPr/>
        </p:nvPicPr>
        <p:blipFill rotWithShape="1">
          <a:blip r:embed="rId3">
            <a:extLst>
              <a:ext uri="{28A0092B-C50C-407E-A947-70E740481C1C}">
                <a14:useLocalDpi xmlns:a14="http://schemas.microsoft.com/office/drawing/2010/main" val="0"/>
              </a:ext>
            </a:extLst>
          </a:blip>
          <a:srcRect r="1" b="9178"/>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5" descr="A person carrying a bucket on her head&#10;&#10;Description automatically generated">
            <a:extLst>
              <a:ext uri="{FF2B5EF4-FFF2-40B4-BE49-F238E27FC236}">
                <a16:creationId xmlns:a16="http://schemas.microsoft.com/office/drawing/2014/main" id="{1053F367-C5D4-062C-A659-B7729121886D}"/>
              </a:ext>
            </a:extLst>
          </p:cNvPr>
          <p:cNvPicPr>
            <a:picLocks noChangeAspect="1"/>
          </p:cNvPicPr>
          <p:nvPr/>
        </p:nvPicPr>
        <p:blipFill rotWithShape="1">
          <a:blip r:embed="rId4">
            <a:extLst>
              <a:ext uri="{28A0092B-C50C-407E-A947-70E740481C1C}">
                <a14:useLocalDpi xmlns:a14="http://schemas.microsoft.com/office/drawing/2010/main" val="0"/>
              </a:ext>
            </a:extLst>
          </a:blip>
          <a:srcRect t="27623" r="2" b="36890"/>
          <a:stretch/>
        </p:blipFill>
        <p:spPr>
          <a:xfrm>
            <a:off x="20" y="4069976"/>
            <a:ext cx="3535311" cy="2788023"/>
          </a:xfrm>
          <a:prstGeom prst="rect">
            <a:avLst/>
          </a:prstGeom>
        </p:spPr>
      </p:pic>
      <p:pic>
        <p:nvPicPr>
          <p:cNvPr id="16" name="Picture 15" descr="A person on a motorcycle with a large object on top&#10;&#10;Description automatically generated">
            <a:extLst>
              <a:ext uri="{FF2B5EF4-FFF2-40B4-BE49-F238E27FC236}">
                <a16:creationId xmlns:a16="http://schemas.microsoft.com/office/drawing/2014/main" id="{098D2790-7EF8-401D-B89D-2A669B295881}"/>
              </a:ext>
            </a:extLst>
          </p:cNvPr>
          <p:cNvPicPr>
            <a:picLocks noChangeAspect="1"/>
          </p:cNvPicPr>
          <p:nvPr/>
        </p:nvPicPr>
        <p:blipFill rotWithShape="1">
          <a:blip r:embed="rId5">
            <a:extLst>
              <a:ext uri="{28A0092B-C50C-407E-A947-70E740481C1C}">
                <a14:useLocalDpi xmlns:a14="http://schemas.microsoft.com/office/drawing/2010/main" val="0"/>
              </a:ext>
            </a:extLst>
          </a:blip>
          <a:srcRect t="4045" r="-4" b="26404"/>
          <a:stretch/>
        </p:blipFill>
        <p:spPr>
          <a:xfrm flipH="1">
            <a:off x="3696199" y="3257176"/>
            <a:ext cx="4789093" cy="3600824"/>
          </a:xfrm>
          <a:prstGeom prst="rect">
            <a:avLst/>
          </a:prstGeom>
        </p:spPr>
      </p:pic>
      <p:pic>
        <p:nvPicPr>
          <p:cNvPr id="14" name="Picture 13" descr="A small building with a shed&#10;&#10;Description automatically generated with medium confidence">
            <a:extLst>
              <a:ext uri="{FF2B5EF4-FFF2-40B4-BE49-F238E27FC236}">
                <a16:creationId xmlns:a16="http://schemas.microsoft.com/office/drawing/2014/main" id="{E49AAF72-66CE-E548-29B0-E4643C835532}"/>
              </a:ext>
            </a:extLst>
          </p:cNvPr>
          <p:cNvPicPr>
            <a:picLocks noChangeAspect="1"/>
          </p:cNvPicPr>
          <p:nvPr/>
        </p:nvPicPr>
        <p:blipFill rotWithShape="1">
          <a:blip r:embed="rId6">
            <a:extLst>
              <a:ext uri="{28A0092B-C50C-407E-A947-70E740481C1C}">
                <a14:useLocalDpi xmlns:a14="http://schemas.microsoft.com/office/drawing/2010/main" val="0"/>
              </a:ext>
            </a:extLst>
          </a:blip>
          <a:srcRect l="4101" r="9195" b="-2"/>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4" name="Picture 3" descr="A person riding a bicycle on a dirt road&#10;&#10;Description automatically generated">
            <a:extLst>
              <a:ext uri="{FF2B5EF4-FFF2-40B4-BE49-F238E27FC236}">
                <a16:creationId xmlns:a16="http://schemas.microsoft.com/office/drawing/2014/main" id="{864216B5-7393-25D4-FF17-92275293C9A7}"/>
              </a:ext>
            </a:extLst>
          </p:cNvPr>
          <p:cNvPicPr>
            <a:picLocks noChangeAspect="1"/>
          </p:cNvPicPr>
          <p:nvPr/>
        </p:nvPicPr>
        <p:blipFill rotWithShape="1">
          <a:blip r:embed="rId7">
            <a:extLst>
              <a:ext uri="{28A0092B-C50C-407E-A947-70E740481C1C}">
                <a14:useLocalDpi xmlns:a14="http://schemas.microsoft.com/office/drawing/2010/main" val="0"/>
              </a:ext>
            </a:extLst>
          </a:blip>
          <a:srcRect r="2" b="32185"/>
          <a:stretch/>
        </p:blipFill>
        <p:spPr>
          <a:xfrm>
            <a:off x="8646161" y="4069976"/>
            <a:ext cx="3545840" cy="2788024"/>
          </a:xfrm>
          <a:prstGeom prst="rect">
            <a:avLst/>
          </a:prstGeom>
        </p:spPr>
      </p:pic>
      <p:sp>
        <p:nvSpPr>
          <p:cNvPr id="26" name="Rectangle: Rounded Corners 25">
            <a:extLst>
              <a:ext uri="{FF2B5EF4-FFF2-40B4-BE49-F238E27FC236}">
                <a16:creationId xmlns:a16="http://schemas.microsoft.com/office/drawing/2014/main" id="{E51225D2-EF34-A3CD-91D3-D665859028F6}"/>
              </a:ext>
            </a:extLst>
          </p:cNvPr>
          <p:cNvSpPr/>
          <p:nvPr/>
        </p:nvSpPr>
        <p:spPr>
          <a:xfrm>
            <a:off x="761999" y="2790092"/>
            <a:ext cx="1793632" cy="844062"/>
          </a:xfrm>
          <a:prstGeom prst="roundRect">
            <a:avLst/>
          </a:prstGeom>
          <a:ln>
            <a:solidFill>
              <a:schemeClr val="accent2">
                <a:lumMod val="50000"/>
              </a:schemeClr>
            </a:solidFill>
          </a:ln>
          <a:effectLst>
            <a:innerShdw blurRad="63500" dist="50800" dir="13500000">
              <a:prstClr val="black">
                <a:alpha val="50000"/>
              </a:prstClr>
            </a:inn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Local café and restaurant</a:t>
            </a:r>
          </a:p>
        </p:txBody>
      </p:sp>
      <p:sp>
        <p:nvSpPr>
          <p:cNvPr id="28" name="Rectangle: Rounded Corners 27">
            <a:extLst>
              <a:ext uri="{FF2B5EF4-FFF2-40B4-BE49-F238E27FC236}">
                <a16:creationId xmlns:a16="http://schemas.microsoft.com/office/drawing/2014/main" id="{125F5892-4666-1331-C885-1EF5E1893C31}"/>
              </a:ext>
            </a:extLst>
          </p:cNvPr>
          <p:cNvSpPr/>
          <p:nvPr/>
        </p:nvSpPr>
        <p:spPr>
          <a:xfrm>
            <a:off x="6377353" y="211014"/>
            <a:ext cx="1791416" cy="1113693"/>
          </a:xfrm>
          <a:prstGeom prst="roundRect">
            <a:avLst/>
          </a:prstGeom>
          <a:ln>
            <a:solidFill>
              <a:schemeClr val="accent2">
                <a:lumMod val="50000"/>
              </a:schemeClr>
            </a:solidFill>
          </a:ln>
          <a:effectLst>
            <a:innerShdw blurRad="63500" dist="50800" dir="18900000">
              <a:prstClr val="black">
                <a:alpha val="50000"/>
              </a:prstClr>
            </a:inn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cs typeface="Arial" panose="020B0604020202020204" pitchFamily="34" charset="0"/>
              </a:rPr>
              <a:t>Government clean water collection po</a:t>
            </a:r>
            <a:r>
              <a:rPr lang="en-GB" dirty="0"/>
              <a:t>int </a:t>
            </a:r>
          </a:p>
        </p:txBody>
      </p:sp>
      <p:sp>
        <p:nvSpPr>
          <p:cNvPr id="30" name="Rectangle: Rounded Corners 29">
            <a:extLst>
              <a:ext uri="{FF2B5EF4-FFF2-40B4-BE49-F238E27FC236}">
                <a16:creationId xmlns:a16="http://schemas.microsoft.com/office/drawing/2014/main" id="{9FD7BE91-36BE-07E5-DF2F-4F2151A06C35}"/>
              </a:ext>
            </a:extLst>
          </p:cNvPr>
          <p:cNvSpPr/>
          <p:nvPr/>
        </p:nvSpPr>
        <p:spPr>
          <a:xfrm>
            <a:off x="1679331" y="6170866"/>
            <a:ext cx="1752600" cy="539260"/>
          </a:xfrm>
          <a:prstGeom prst="roundRect">
            <a:avLst/>
          </a:prstGeom>
          <a:ln>
            <a:solidFill>
              <a:schemeClr val="accent2">
                <a:lumMod val="50000"/>
              </a:schemeClr>
            </a:solidFill>
          </a:ln>
          <a:effectLst>
            <a:innerShdw blurRad="63500" dist="50800" dir="8100000">
              <a:prstClr val="black">
                <a:alpha val="50000"/>
              </a:prstClr>
            </a:inn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Multi-tasking</a:t>
            </a:r>
          </a:p>
        </p:txBody>
      </p:sp>
      <p:sp>
        <p:nvSpPr>
          <p:cNvPr id="32" name="Rectangle: Rounded Corners 31">
            <a:extLst>
              <a:ext uri="{FF2B5EF4-FFF2-40B4-BE49-F238E27FC236}">
                <a16:creationId xmlns:a16="http://schemas.microsoft.com/office/drawing/2014/main" id="{C1A51294-0A04-39C1-074A-D0D64E270A84}"/>
              </a:ext>
            </a:extLst>
          </p:cNvPr>
          <p:cNvSpPr/>
          <p:nvPr/>
        </p:nvSpPr>
        <p:spPr>
          <a:xfrm>
            <a:off x="10270628" y="4143188"/>
            <a:ext cx="1768971" cy="914400"/>
          </a:xfrm>
          <a:prstGeom prst="roundRect">
            <a:avLst/>
          </a:prstGeom>
          <a:ln>
            <a:solidFill>
              <a:schemeClr val="accent2">
                <a:lumMod val="50000"/>
              </a:schemeClr>
            </a:solidFill>
          </a:ln>
          <a:effectLst>
            <a:innerShdw blurRad="63500" dist="50800" dir="2700000">
              <a:prstClr val="black">
                <a:alpha val="50000"/>
              </a:prstClr>
            </a:inn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Transporting water home (everyday)</a:t>
            </a:r>
          </a:p>
        </p:txBody>
      </p:sp>
      <p:sp>
        <p:nvSpPr>
          <p:cNvPr id="34" name="Rectangle: Rounded Corners 33">
            <a:extLst>
              <a:ext uri="{FF2B5EF4-FFF2-40B4-BE49-F238E27FC236}">
                <a16:creationId xmlns:a16="http://schemas.microsoft.com/office/drawing/2014/main" id="{8DA66B0A-90AA-4F6C-6449-88A78A03B54B}"/>
              </a:ext>
            </a:extLst>
          </p:cNvPr>
          <p:cNvSpPr/>
          <p:nvPr/>
        </p:nvSpPr>
        <p:spPr>
          <a:xfrm>
            <a:off x="4498251" y="3382108"/>
            <a:ext cx="3130061" cy="914400"/>
          </a:xfrm>
          <a:prstGeom prst="roundRect">
            <a:avLst/>
          </a:prstGeom>
          <a:ln>
            <a:solidFill>
              <a:schemeClr val="accent2">
                <a:lumMod val="50000"/>
              </a:schemeClr>
            </a:solidFill>
          </a:ln>
          <a:effectLst>
            <a:innerShdw blurRad="63500" dist="50800" dir="5400000">
              <a:prstClr val="black">
                <a:alpha val="50000"/>
              </a:prstClr>
            </a:inn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dirty="0"/>
              <a:t>Amazon Prime Tanzanian style!</a:t>
            </a:r>
          </a:p>
          <a:p>
            <a:pPr algn="ctr"/>
            <a:r>
              <a:rPr lang="en-GB" dirty="0"/>
              <a:t>(next day delivery? Hmm)</a:t>
            </a:r>
          </a:p>
        </p:txBody>
      </p:sp>
    </p:spTree>
    <p:extLst>
      <p:ext uri="{BB962C8B-B14F-4D97-AF65-F5344CB8AC3E}">
        <p14:creationId xmlns:p14="http://schemas.microsoft.com/office/powerpoint/2010/main" val="1125845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8CA3263-84A3-464A-8D0C-41F2F436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38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bowls of food on a table&#10;&#10;Description automatically generated">
            <a:extLst>
              <a:ext uri="{FF2B5EF4-FFF2-40B4-BE49-F238E27FC236}">
                <a16:creationId xmlns:a16="http://schemas.microsoft.com/office/drawing/2014/main" id="{20C6DD30-B850-416E-DB31-79A277372402}"/>
              </a:ext>
            </a:extLst>
          </p:cNvPr>
          <p:cNvPicPr>
            <a:picLocks noChangeAspect="1"/>
          </p:cNvPicPr>
          <p:nvPr/>
        </p:nvPicPr>
        <p:blipFill rotWithShape="1">
          <a:blip r:embed="rId3">
            <a:extLst>
              <a:ext uri="{28A0092B-C50C-407E-A947-70E740481C1C}">
                <a14:useLocalDpi xmlns:a14="http://schemas.microsoft.com/office/drawing/2010/main" val="0"/>
              </a:ext>
            </a:extLst>
          </a:blip>
          <a:srcRect l="9584" r="10416"/>
          <a:stretch/>
        </p:blipFill>
        <p:spPr>
          <a:xfrm>
            <a:off x="20" y="-1"/>
            <a:ext cx="12191980" cy="6858000"/>
          </a:xfrm>
          <a:prstGeom prst="rect">
            <a:avLst/>
          </a:prstGeom>
        </p:spPr>
      </p:pic>
      <p:pic>
        <p:nvPicPr>
          <p:cNvPr id="4" name="Picture 3" descr="A person standing in a kitchen&#10;&#10;Description automatically generated">
            <a:extLst>
              <a:ext uri="{FF2B5EF4-FFF2-40B4-BE49-F238E27FC236}">
                <a16:creationId xmlns:a16="http://schemas.microsoft.com/office/drawing/2014/main" id="{9A2411DA-8602-4378-C94D-BBC02DFEAF1A}"/>
              </a:ext>
            </a:extLst>
          </p:cNvPr>
          <p:cNvPicPr>
            <a:picLocks noChangeAspect="1"/>
          </p:cNvPicPr>
          <p:nvPr/>
        </p:nvPicPr>
        <p:blipFill rotWithShape="1">
          <a:blip r:embed="rId4">
            <a:extLst>
              <a:ext uri="{28A0092B-C50C-407E-A947-70E740481C1C}">
                <a14:useLocalDpi xmlns:a14="http://schemas.microsoft.com/office/drawing/2010/main" val="0"/>
              </a:ext>
            </a:extLst>
          </a:blip>
          <a:srcRect t="6739" r="1" b="53110"/>
          <a:stretch/>
        </p:blipFill>
        <p:spPr>
          <a:xfrm>
            <a:off x="5508433" y="1113711"/>
            <a:ext cx="5542156" cy="3955999"/>
          </a:xfrm>
          <a:prstGeom prst="rect">
            <a:avLst/>
          </a:prstGeom>
          <a:ln w="152400">
            <a:solidFill>
              <a:srgbClr val="FFFFFF"/>
            </a:solidFill>
            <a:miter lim="800000"/>
          </a:ln>
        </p:spPr>
      </p:pic>
      <p:pic>
        <p:nvPicPr>
          <p:cNvPr id="13" name="Picture 12">
            <a:extLst>
              <a:ext uri="{FF2B5EF4-FFF2-40B4-BE49-F238E27FC236}">
                <a16:creationId xmlns:a16="http://schemas.microsoft.com/office/drawing/2014/main" id="{6CF9BBE8-8459-456C-9BBD-DF5C2AB435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780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erson standing in a kitchen&#10;&#10;Description automatically generated">
            <a:extLst>
              <a:ext uri="{FF2B5EF4-FFF2-40B4-BE49-F238E27FC236}">
                <a16:creationId xmlns:a16="http://schemas.microsoft.com/office/drawing/2014/main" id="{6BD1D269-4CE6-A7BC-2F8F-94F9B2232E91}"/>
              </a:ext>
            </a:extLst>
          </p:cNvPr>
          <p:cNvPicPr>
            <a:picLocks noChangeAspect="1"/>
          </p:cNvPicPr>
          <p:nvPr/>
        </p:nvPicPr>
        <p:blipFill rotWithShape="1">
          <a:blip r:embed="rId3">
            <a:extLst>
              <a:ext uri="{28A0092B-C50C-407E-A947-70E740481C1C}">
                <a14:useLocalDpi xmlns:a14="http://schemas.microsoft.com/office/drawing/2010/main" val="0"/>
              </a:ext>
            </a:extLst>
          </a:blip>
          <a:srcRect r="2" b="3660"/>
          <a:stretch/>
        </p:blipFill>
        <p:spPr>
          <a:xfrm>
            <a:off x="196731" y="166533"/>
            <a:ext cx="3809612" cy="6524936"/>
          </a:xfrm>
          <a:prstGeom prst="rect">
            <a:avLst/>
          </a:prstGeom>
        </p:spPr>
      </p:pic>
      <p:pic>
        <p:nvPicPr>
          <p:cNvPr id="3" name="Picture 2" descr="A person standing next to a table with food on it&#10;&#10;Description automatically generated">
            <a:extLst>
              <a:ext uri="{FF2B5EF4-FFF2-40B4-BE49-F238E27FC236}">
                <a16:creationId xmlns:a16="http://schemas.microsoft.com/office/drawing/2014/main" id="{FDB12E4D-D7B2-9E54-14C0-0A4FD441AEA1}"/>
              </a:ext>
            </a:extLst>
          </p:cNvPr>
          <p:cNvPicPr>
            <a:picLocks noChangeAspect="1"/>
          </p:cNvPicPr>
          <p:nvPr/>
        </p:nvPicPr>
        <p:blipFill rotWithShape="1">
          <a:blip r:embed="rId4">
            <a:extLst>
              <a:ext uri="{28A0092B-C50C-407E-A947-70E740481C1C}">
                <a14:useLocalDpi xmlns:a14="http://schemas.microsoft.com/office/drawing/2010/main" val="0"/>
              </a:ext>
            </a:extLst>
          </a:blip>
          <a:srcRect r="1" b="22683"/>
          <a:stretch/>
        </p:blipFill>
        <p:spPr>
          <a:xfrm>
            <a:off x="4196497" y="166533"/>
            <a:ext cx="3797618" cy="6524936"/>
          </a:xfrm>
          <a:prstGeom prst="rect">
            <a:avLst/>
          </a:prstGeom>
        </p:spPr>
      </p:pic>
      <p:pic>
        <p:nvPicPr>
          <p:cNvPr id="5" name="Picture 4" descr="A person holding an avocado&#10;&#10;Description automatically generated">
            <a:extLst>
              <a:ext uri="{FF2B5EF4-FFF2-40B4-BE49-F238E27FC236}">
                <a16:creationId xmlns:a16="http://schemas.microsoft.com/office/drawing/2014/main" id="{1C40D549-7114-5BAB-DF7C-006A5DFAFD16}"/>
              </a:ext>
            </a:extLst>
          </p:cNvPr>
          <p:cNvPicPr>
            <a:picLocks noChangeAspect="1"/>
          </p:cNvPicPr>
          <p:nvPr/>
        </p:nvPicPr>
        <p:blipFill rotWithShape="1">
          <a:blip r:embed="rId5">
            <a:extLst>
              <a:ext uri="{28A0092B-C50C-407E-A947-70E740481C1C}">
                <a14:useLocalDpi xmlns:a14="http://schemas.microsoft.com/office/drawing/2010/main" val="0"/>
              </a:ext>
            </a:extLst>
          </a:blip>
          <a:srcRect l="20480" r="25092" b="-1"/>
          <a:stretch/>
        </p:blipFill>
        <p:spPr>
          <a:xfrm>
            <a:off x="8183346" y="166533"/>
            <a:ext cx="3822808" cy="3160653"/>
          </a:xfrm>
          <a:prstGeom prst="rect">
            <a:avLst/>
          </a:prstGeom>
        </p:spPr>
      </p:pic>
      <p:pic>
        <p:nvPicPr>
          <p:cNvPr id="7" name="Picture 6" descr="A person sitting at a table&#10;&#10;Description automatically generated">
            <a:extLst>
              <a:ext uri="{FF2B5EF4-FFF2-40B4-BE49-F238E27FC236}">
                <a16:creationId xmlns:a16="http://schemas.microsoft.com/office/drawing/2014/main" id="{BC90D0F8-C8E0-A042-0410-D10ADF91207F}"/>
              </a:ext>
            </a:extLst>
          </p:cNvPr>
          <p:cNvPicPr>
            <a:picLocks noChangeAspect="1"/>
          </p:cNvPicPr>
          <p:nvPr/>
        </p:nvPicPr>
        <p:blipFill rotWithShape="1">
          <a:blip r:embed="rId6">
            <a:extLst>
              <a:ext uri="{28A0092B-C50C-407E-A947-70E740481C1C}">
                <a14:useLocalDpi xmlns:a14="http://schemas.microsoft.com/office/drawing/2010/main" val="0"/>
              </a:ext>
            </a:extLst>
          </a:blip>
          <a:srcRect t="14818" r="1" b="47693"/>
          <a:stretch/>
        </p:blipFill>
        <p:spPr>
          <a:xfrm>
            <a:off x="8183346" y="3506741"/>
            <a:ext cx="3822808" cy="3184727"/>
          </a:xfrm>
          <a:prstGeom prst="rect">
            <a:avLst/>
          </a:prstGeom>
        </p:spPr>
      </p:pic>
    </p:spTree>
    <p:extLst>
      <p:ext uri="{BB962C8B-B14F-4D97-AF65-F5344CB8AC3E}">
        <p14:creationId xmlns:p14="http://schemas.microsoft.com/office/powerpoint/2010/main" val="1928034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water pump with a bucket&#10;&#10;Description automatically generated with medium confidence">
            <a:extLst>
              <a:ext uri="{FF2B5EF4-FFF2-40B4-BE49-F238E27FC236}">
                <a16:creationId xmlns:a16="http://schemas.microsoft.com/office/drawing/2014/main" id="{B259B58E-0EB1-195D-E051-FE8780522E12}"/>
              </a:ext>
            </a:extLst>
          </p:cNvPr>
          <p:cNvPicPr>
            <a:picLocks noChangeAspect="1"/>
          </p:cNvPicPr>
          <p:nvPr/>
        </p:nvPicPr>
        <p:blipFill rotWithShape="1">
          <a:blip r:embed="rId3">
            <a:extLst>
              <a:ext uri="{28A0092B-C50C-407E-A947-70E740481C1C}">
                <a14:useLocalDpi xmlns:a14="http://schemas.microsoft.com/office/drawing/2010/main" val="0"/>
              </a:ext>
            </a:extLst>
          </a:blip>
          <a:srcRect t="14344" r="2" b="8584"/>
          <a:stretch/>
        </p:blipFill>
        <p:spPr>
          <a:xfrm>
            <a:off x="196731" y="166533"/>
            <a:ext cx="3809612" cy="6524936"/>
          </a:xfrm>
          <a:prstGeom prst="rect">
            <a:avLst/>
          </a:prstGeom>
          <a:ln>
            <a:noFill/>
          </a:ln>
          <a:effectLst>
            <a:softEdge rad="112500"/>
          </a:effectLst>
        </p:spPr>
      </p:pic>
      <p:pic>
        <p:nvPicPr>
          <p:cNvPr id="6" name="Picture 5" descr="A chicken on a curb&#10;&#10;Description automatically generated">
            <a:extLst>
              <a:ext uri="{FF2B5EF4-FFF2-40B4-BE49-F238E27FC236}">
                <a16:creationId xmlns:a16="http://schemas.microsoft.com/office/drawing/2014/main" id="{9ADBCD31-1EE4-762D-B38C-002647BA1615}"/>
              </a:ext>
            </a:extLst>
          </p:cNvPr>
          <p:cNvPicPr>
            <a:picLocks noChangeAspect="1"/>
          </p:cNvPicPr>
          <p:nvPr/>
        </p:nvPicPr>
        <p:blipFill rotWithShape="1">
          <a:blip r:embed="rId4">
            <a:extLst>
              <a:ext uri="{28A0092B-C50C-407E-A947-70E740481C1C}">
                <a14:useLocalDpi xmlns:a14="http://schemas.microsoft.com/office/drawing/2010/main" val="0"/>
              </a:ext>
            </a:extLst>
          </a:blip>
          <a:srcRect r="33482" b="-2"/>
          <a:stretch/>
        </p:blipFill>
        <p:spPr>
          <a:xfrm>
            <a:off x="4196497" y="166533"/>
            <a:ext cx="3797618" cy="6524936"/>
          </a:xfrm>
          <a:prstGeom prst="rect">
            <a:avLst/>
          </a:prstGeom>
          <a:ln>
            <a:noFill/>
          </a:ln>
          <a:effectLst>
            <a:softEdge rad="112500"/>
          </a:effectLst>
        </p:spPr>
      </p:pic>
      <p:pic>
        <p:nvPicPr>
          <p:cNvPr id="11" name="Picture 10" descr="A group of animals in a field&#10;&#10;Description automatically generated">
            <a:extLst>
              <a:ext uri="{FF2B5EF4-FFF2-40B4-BE49-F238E27FC236}">
                <a16:creationId xmlns:a16="http://schemas.microsoft.com/office/drawing/2014/main" id="{081708DE-3A22-50FF-3BB4-FEE2FBE61147}"/>
              </a:ext>
            </a:extLst>
          </p:cNvPr>
          <p:cNvPicPr>
            <a:picLocks noChangeAspect="1"/>
          </p:cNvPicPr>
          <p:nvPr/>
        </p:nvPicPr>
        <p:blipFill rotWithShape="1">
          <a:blip r:embed="rId5">
            <a:extLst>
              <a:ext uri="{28A0092B-C50C-407E-A947-70E740481C1C}">
                <a14:useLocalDpi xmlns:a14="http://schemas.microsoft.com/office/drawing/2010/main" val="0"/>
              </a:ext>
            </a:extLst>
          </a:blip>
          <a:srcRect l="16069" r="29503" b="-1"/>
          <a:stretch/>
        </p:blipFill>
        <p:spPr>
          <a:xfrm>
            <a:off x="8183346" y="166533"/>
            <a:ext cx="3822808" cy="3160653"/>
          </a:xfrm>
          <a:prstGeom prst="rect">
            <a:avLst/>
          </a:prstGeom>
          <a:ln>
            <a:noFill/>
          </a:ln>
          <a:effectLst>
            <a:softEdge rad="112500"/>
          </a:effectLst>
        </p:spPr>
      </p:pic>
      <p:pic>
        <p:nvPicPr>
          <p:cNvPr id="4" name="Picture 3" descr="A group of people sitting on a bench&#10;&#10;Description automatically generated">
            <a:extLst>
              <a:ext uri="{FF2B5EF4-FFF2-40B4-BE49-F238E27FC236}">
                <a16:creationId xmlns:a16="http://schemas.microsoft.com/office/drawing/2014/main" id="{F4AA2CB7-DD67-781A-0804-1642DDA9D49C}"/>
              </a:ext>
            </a:extLst>
          </p:cNvPr>
          <p:cNvPicPr>
            <a:picLocks noChangeAspect="1"/>
          </p:cNvPicPr>
          <p:nvPr/>
        </p:nvPicPr>
        <p:blipFill rotWithShape="1">
          <a:blip r:embed="rId6">
            <a:extLst>
              <a:ext uri="{28A0092B-C50C-407E-A947-70E740481C1C}">
                <a14:useLocalDpi xmlns:a14="http://schemas.microsoft.com/office/drawing/2010/main" val="0"/>
              </a:ext>
            </a:extLst>
          </a:blip>
          <a:srcRect l="21516" r="24468"/>
          <a:stretch/>
        </p:blipFill>
        <p:spPr>
          <a:xfrm>
            <a:off x="8183346" y="3506741"/>
            <a:ext cx="3822808" cy="3184727"/>
          </a:xfrm>
          <a:prstGeom prst="rect">
            <a:avLst/>
          </a:prstGeom>
          <a:ln>
            <a:noFill/>
          </a:ln>
          <a:effectLst>
            <a:softEdge rad="112500"/>
          </a:effectLst>
        </p:spPr>
      </p:pic>
    </p:spTree>
    <p:extLst>
      <p:ext uri="{BB962C8B-B14F-4D97-AF65-F5344CB8AC3E}">
        <p14:creationId xmlns:p14="http://schemas.microsoft.com/office/powerpoint/2010/main" val="2623895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0C1BC1E-153D-4DA3-87A4-314B61BC49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B5A56C3-A6D4-4D92-8AE6-10218C0764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miling at the camera&#10;&#10;Description automatically generated">
            <a:extLst>
              <a:ext uri="{FF2B5EF4-FFF2-40B4-BE49-F238E27FC236}">
                <a16:creationId xmlns:a16="http://schemas.microsoft.com/office/drawing/2014/main" id="{8CB0EA07-8AE4-2575-FD88-CA83B224A2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2280" y="2993123"/>
            <a:ext cx="2626406" cy="1181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A child smiling for a picture&#10;&#10;Description automatically generated">
            <a:extLst>
              <a:ext uri="{FF2B5EF4-FFF2-40B4-BE49-F238E27FC236}">
                <a16:creationId xmlns:a16="http://schemas.microsoft.com/office/drawing/2014/main" id="{80F7D3B5-E7A8-3D97-94FB-3C110C9672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291" y="670602"/>
            <a:ext cx="1265313" cy="2131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hild smiling at the camera&#10;&#10;Description automatically generated">
            <a:extLst>
              <a:ext uri="{FF2B5EF4-FFF2-40B4-BE49-F238E27FC236}">
                <a16:creationId xmlns:a16="http://schemas.microsoft.com/office/drawing/2014/main" id="{D848FD57-5238-A1B8-FE1A-29B4A292E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3106" y="661711"/>
            <a:ext cx="1201721" cy="21497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child in a red dress&#10;&#10;Description automatically generated">
            <a:extLst>
              <a:ext uri="{FF2B5EF4-FFF2-40B4-BE49-F238E27FC236}">
                <a16:creationId xmlns:a16="http://schemas.microsoft.com/office/drawing/2014/main" id="{5DBF0029-9BF5-9915-84E3-B2DFB0A18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3984" y="3259528"/>
            <a:ext cx="1321543" cy="2936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Two boys smiling for a picture&#10;&#10;Description automatically generated">
            <a:extLst>
              <a:ext uri="{FF2B5EF4-FFF2-40B4-BE49-F238E27FC236}">
                <a16:creationId xmlns:a16="http://schemas.microsoft.com/office/drawing/2014/main" id="{8DA601AC-5861-AE70-653C-360CD3EA0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7952" y="4269708"/>
            <a:ext cx="3898112" cy="1939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A child smiling for the camera&#10;&#10;Description automatically generated">
            <a:extLst>
              <a:ext uri="{FF2B5EF4-FFF2-40B4-BE49-F238E27FC236}">
                <a16:creationId xmlns:a16="http://schemas.microsoft.com/office/drawing/2014/main" id="{4075613F-3381-664F-8019-92927C9EE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8927" y="4519129"/>
            <a:ext cx="3898112" cy="17541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A couple of children smiling for the camera&#10;&#10;Description automatically generated">
            <a:extLst>
              <a:ext uri="{FF2B5EF4-FFF2-40B4-BE49-F238E27FC236}">
                <a16:creationId xmlns:a16="http://schemas.microsoft.com/office/drawing/2014/main" id="{A3C57281-EDC5-7C6F-EBFF-AB83B09173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0580" y="2536793"/>
            <a:ext cx="3573194" cy="16079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descr="A child smiling at camera&#10;&#10;Description automatically generated">
            <a:extLst>
              <a:ext uri="{FF2B5EF4-FFF2-40B4-BE49-F238E27FC236}">
                <a16:creationId xmlns:a16="http://schemas.microsoft.com/office/drawing/2014/main" id="{E38717FF-3762-3249-668B-3E1F33ACDA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6523" y="587864"/>
            <a:ext cx="1422105" cy="2717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descr="A child smiling at the camera&#10;&#10;Description automatically generated">
            <a:extLst>
              <a:ext uri="{FF2B5EF4-FFF2-40B4-BE49-F238E27FC236}">
                <a16:creationId xmlns:a16="http://schemas.microsoft.com/office/drawing/2014/main" id="{9474A5FD-8F9E-5010-E0D3-3647D56B70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716" y="3552336"/>
            <a:ext cx="1321543" cy="2656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Rectangle: Rounded Corners 30">
            <a:extLst>
              <a:ext uri="{FF2B5EF4-FFF2-40B4-BE49-F238E27FC236}">
                <a16:creationId xmlns:a16="http://schemas.microsoft.com/office/drawing/2014/main" id="{5E43AD5D-82C3-2836-B4AA-A725CE4C552F}"/>
              </a:ext>
            </a:extLst>
          </p:cNvPr>
          <p:cNvSpPr/>
          <p:nvPr/>
        </p:nvSpPr>
        <p:spPr>
          <a:xfrm>
            <a:off x="3682252" y="649132"/>
            <a:ext cx="800747" cy="3856241"/>
          </a:xfrm>
          <a:prstGeom prst="roundRect">
            <a:avLst/>
          </a:prstGeom>
          <a:ln>
            <a:solidFill>
              <a:srgbClr val="00B0F0"/>
            </a:solidFill>
          </a:ln>
          <a:effectLst>
            <a:glow rad="228600">
              <a:schemeClr val="accent6">
                <a:satMod val="175000"/>
                <a:alpha val="40000"/>
              </a:schemeClr>
            </a:glo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B</a:t>
            </a:r>
          </a:p>
          <a:p>
            <a:pPr algn="ctr"/>
            <a:r>
              <a:rPr lang="en-GB" b="1" dirty="0">
                <a:latin typeface="Arial" panose="020B0604020202020204" pitchFamily="34" charset="0"/>
                <a:cs typeface="Arial" panose="020B0604020202020204" pitchFamily="34" charset="0"/>
              </a:rPr>
              <a:t>E</a:t>
            </a:r>
          </a:p>
          <a:p>
            <a:pPr algn="ctr"/>
            <a:r>
              <a:rPr lang="en-GB" b="1" dirty="0">
                <a:latin typeface="Arial" panose="020B0604020202020204" pitchFamily="34" charset="0"/>
                <a:cs typeface="Arial" panose="020B0604020202020204" pitchFamily="34" charset="0"/>
              </a:rPr>
              <a:t>T</a:t>
            </a:r>
          </a:p>
          <a:p>
            <a:pPr algn="ctr"/>
            <a:r>
              <a:rPr lang="en-GB" b="1" dirty="0">
                <a:latin typeface="Arial" panose="020B0604020202020204" pitchFamily="34" charset="0"/>
                <a:cs typeface="Arial" panose="020B0604020202020204" pitchFamily="34" charset="0"/>
              </a:rPr>
              <a:t>H</a:t>
            </a:r>
          </a:p>
          <a:p>
            <a:pPr algn="ctr"/>
            <a:r>
              <a:rPr lang="en-GB" b="1" dirty="0">
                <a:latin typeface="Arial" panose="020B0604020202020204" pitchFamily="34" charset="0"/>
                <a:cs typeface="Arial" panose="020B0604020202020204" pitchFamily="34" charset="0"/>
              </a:rPr>
              <a:t>A</a:t>
            </a:r>
          </a:p>
          <a:p>
            <a:pPr algn="ctr"/>
            <a:r>
              <a:rPr lang="en-GB" b="1" dirty="0">
                <a:latin typeface="Arial" panose="020B0604020202020204" pitchFamily="34" charset="0"/>
                <a:cs typeface="Arial" panose="020B0604020202020204" pitchFamily="34" charset="0"/>
              </a:rPr>
              <a:t>N</a:t>
            </a:r>
          </a:p>
          <a:p>
            <a:pPr algn="ctr"/>
            <a:r>
              <a:rPr lang="en-GB" b="1" dirty="0">
                <a:latin typeface="Arial" panose="020B0604020202020204" pitchFamily="34" charset="0"/>
                <a:cs typeface="Arial" panose="020B0604020202020204" pitchFamily="34" charset="0"/>
              </a:rPr>
              <a:t>Y</a:t>
            </a:r>
          </a:p>
          <a:p>
            <a:pPr algn="ctr"/>
            <a:endParaRPr lang="en-GB" b="1" dirty="0">
              <a:latin typeface="Arial" panose="020B0604020202020204" pitchFamily="34" charset="0"/>
              <a:cs typeface="Arial" panose="020B0604020202020204" pitchFamily="34" charset="0"/>
            </a:endParaRPr>
          </a:p>
          <a:p>
            <a:pPr algn="ctr"/>
            <a:r>
              <a:rPr lang="en-GB" b="1" dirty="0">
                <a:latin typeface="Arial" panose="020B0604020202020204" pitchFamily="34" charset="0"/>
                <a:cs typeface="Arial" panose="020B0604020202020204" pitchFamily="34" charset="0"/>
              </a:rPr>
              <a:t>K</a:t>
            </a:r>
          </a:p>
          <a:p>
            <a:pPr algn="ctr"/>
            <a:r>
              <a:rPr lang="en-GB" b="1" dirty="0">
                <a:latin typeface="Arial" panose="020B0604020202020204" pitchFamily="34" charset="0"/>
                <a:cs typeface="Arial" panose="020B0604020202020204" pitchFamily="34" charset="0"/>
              </a:rPr>
              <a:t>I</a:t>
            </a:r>
          </a:p>
          <a:p>
            <a:pPr algn="ctr"/>
            <a:r>
              <a:rPr lang="en-GB" b="1" dirty="0">
                <a:latin typeface="Arial" panose="020B0604020202020204" pitchFamily="34" charset="0"/>
                <a:cs typeface="Arial" panose="020B0604020202020204" pitchFamily="34" charset="0"/>
              </a:rPr>
              <a:t>D</a:t>
            </a:r>
          </a:p>
          <a:p>
            <a:pPr algn="ctr"/>
            <a:r>
              <a:rPr lang="en-GB" b="1" dirty="0">
                <a:latin typeface="Arial" panose="020B0604020202020204" pitchFamily="34" charset="0"/>
                <a:cs typeface="Arial" panose="020B0604020202020204" pitchFamily="34" charset="0"/>
              </a:rPr>
              <a:t>S</a:t>
            </a:r>
          </a:p>
          <a:p>
            <a:pPr algn="ctr"/>
            <a:endParaRPr lang="en-GB" dirty="0"/>
          </a:p>
        </p:txBody>
      </p:sp>
      <p:pic>
        <p:nvPicPr>
          <p:cNvPr id="33" name="Picture 32" descr="A child smiling at the camera&#10;&#10;Description automatically generated">
            <a:extLst>
              <a:ext uri="{FF2B5EF4-FFF2-40B4-BE49-F238E27FC236}">
                <a16:creationId xmlns:a16="http://schemas.microsoft.com/office/drawing/2014/main" id="{6AF24878-9DC3-5A2E-4712-27CD64E7E2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70424" y="635412"/>
            <a:ext cx="3969619" cy="1786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5327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Rectangle 43">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DFBAC69-D73E-6D32-5494-D89BAC361463}"/>
              </a:ext>
            </a:extLst>
          </p:cNvPr>
          <p:cNvSpPr/>
          <p:nvPr/>
        </p:nvSpPr>
        <p:spPr>
          <a:xfrm>
            <a:off x="9168299" y="3429000"/>
            <a:ext cx="2549236" cy="181494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err="1">
                <a:latin typeface="Arial" panose="020B0604020202020204" pitchFamily="34" charset="0"/>
                <a:cs typeface="Arial" panose="020B0604020202020204" pitchFamily="34" charset="0"/>
              </a:rPr>
              <a:t>Where</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is</a:t>
            </a:r>
            <a:r>
              <a:rPr lang="es-ES" b="1" dirty="0">
                <a:latin typeface="Arial" panose="020B0604020202020204" pitchFamily="34" charset="0"/>
                <a:cs typeface="Arial" panose="020B0604020202020204" pitchFamily="34" charset="0"/>
              </a:rPr>
              <a:t> Bethany?</a:t>
            </a:r>
            <a:endParaRPr lang="en-GB" b="1"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D3F9A108-03EC-7843-7B1A-1315E0942EFE}"/>
              </a:ext>
            </a:extLst>
          </p:cNvPr>
          <p:cNvSpPr/>
          <p:nvPr/>
        </p:nvSpPr>
        <p:spPr>
          <a:xfrm>
            <a:off x="581890" y="249382"/>
            <a:ext cx="2022763" cy="16902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Where are we?</a:t>
            </a:r>
          </a:p>
        </p:txBody>
      </p:sp>
      <p:pic>
        <p:nvPicPr>
          <p:cNvPr id="3" name="Picture 2" descr="A map of africa with black text&#10;&#10;Description automatically generated">
            <a:extLst>
              <a:ext uri="{FF2B5EF4-FFF2-40B4-BE49-F238E27FC236}">
                <a16:creationId xmlns:a16="http://schemas.microsoft.com/office/drawing/2014/main" id="{85259C86-9C9D-AEE9-5429-110A2ADCF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40" y="2296772"/>
            <a:ext cx="3631465" cy="3061410"/>
          </a:xfrm>
          <a:prstGeom prst="rect">
            <a:avLst/>
          </a:prstGeom>
          <a:ln>
            <a:solidFill>
              <a:srgbClr val="0070C0"/>
            </a:solidFill>
          </a:ln>
          <a:effectLst>
            <a:glow rad="228600">
              <a:schemeClr val="accent6">
                <a:satMod val="175000"/>
                <a:alpha val="40000"/>
              </a:schemeClr>
            </a:glow>
          </a:effectLst>
        </p:spPr>
      </p:pic>
      <p:pic>
        <p:nvPicPr>
          <p:cNvPr id="5" name="Picture 4" descr="A map of africa with cities and roads&#10;&#10;Description automatically generated">
            <a:extLst>
              <a:ext uri="{FF2B5EF4-FFF2-40B4-BE49-F238E27FC236}">
                <a16:creationId xmlns:a16="http://schemas.microsoft.com/office/drawing/2014/main" id="{7F5FE562-C773-A012-849E-78D2F2E39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2345" y="643466"/>
            <a:ext cx="4881489" cy="5743266"/>
          </a:xfrm>
          <a:prstGeom prst="rect">
            <a:avLst/>
          </a:prstGeom>
          <a:ln>
            <a:solidFill>
              <a:srgbClr val="002060"/>
            </a:solidFill>
          </a:ln>
          <a:effectLst>
            <a:glow rad="228600">
              <a:schemeClr val="accent5">
                <a:satMod val="175000"/>
                <a:alpha val="40000"/>
              </a:schemeClr>
            </a:glow>
          </a:effectLst>
        </p:spPr>
      </p:pic>
      <p:sp>
        <p:nvSpPr>
          <p:cNvPr id="15" name="Arrow: Right 14">
            <a:extLst>
              <a:ext uri="{FF2B5EF4-FFF2-40B4-BE49-F238E27FC236}">
                <a16:creationId xmlns:a16="http://schemas.microsoft.com/office/drawing/2014/main" id="{3D46325E-4D5F-3524-C60C-DE6816B452F4}"/>
              </a:ext>
            </a:extLst>
          </p:cNvPr>
          <p:cNvSpPr/>
          <p:nvPr/>
        </p:nvSpPr>
        <p:spPr>
          <a:xfrm>
            <a:off x="2800960" y="845127"/>
            <a:ext cx="2022763" cy="49876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9" name="Arrow: Left 8">
            <a:extLst>
              <a:ext uri="{FF2B5EF4-FFF2-40B4-BE49-F238E27FC236}">
                <a16:creationId xmlns:a16="http://schemas.microsoft.com/office/drawing/2014/main" id="{5C4BD41E-E511-EC53-31D5-5E77BAE7B608}"/>
              </a:ext>
            </a:extLst>
          </p:cNvPr>
          <p:cNvSpPr/>
          <p:nvPr/>
        </p:nvSpPr>
        <p:spPr>
          <a:xfrm>
            <a:off x="7019139" y="4189934"/>
            <a:ext cx="1911927" cy="457200"/>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ln>
                <a:solidFill>
                  <a:srgbClr val="002060"/>
                </a:solidFill>
              </a:ln>
            </a:endParaRPr>
          </a:p>
        </p:txBody>
      </p:sp>
      <p:sp>
        <p:nvSpPr>
          <p:cNvPr id="4" name="Rectangle: Rounded Corners 3">
            <a:extLst>
              <a:ext uri="{FF2B5EF4-FFF2-40B4-BE49-F238E27FC236}">
                <a16:creationId xmlns:a16="http://schemas.microsoft.com/office/drawing/2014/main" id="{73F4182E-4ECE-C827-3738-55710D404625}"/>
              </a:ext>
            </a:extLst>
          </p:cNvPr>
          <p:cNvSpPr/>
          <p:nvPr/>
        </p:nvSpPr>
        <p:spPr>
          <a:xfrm>
            <a:off x="973016" y="5500041"/>
            <a:ext cx="1827944" cy="1017990"/>
          </a:xfrm>
          <a:prstGeom prst="roundRect">
            <a:avLst/>
          </a:prstGeom>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Bethany</a:t>
            </a:r>
          </a:p>
        </p:txBody>
      </p:sp>
      <p:sp>
        <p:nvSpPr>
          <p:cNvPr id="6" name="Arrow: Up 5">
            <a:extLst>
              <a:ext uri="{FF2B5EF4-FFF2-40B4-BE49-F238E27FC236}">
                <a16:creationId xmlns:a16="http://schemas.microsoft.com/office/drawing/2014/main" id="{64E6CCD4-8289-DD1B-4127-88CC02A669FF}"/>
              </a:ext>
            </a:extLst>
          </p:cNvPr>
          <p:cNvSpPr/>
          <p:nvPr/>
        </p:nvSpPr>
        <p:spPr>
          <a:xfrm>
            <a:off x="1793629" y="4404785"/>
            <a:ext cx="221353" cy="1017990"/>
          </a:xfrm>
          <a:prstGeom prst="up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1991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1" name="Rectangle 109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1091">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on a bench&#10;&#10;Description automatically generated">
            <a:extLst>
              <a:ext uri="{FF2B5EF4-FFF2-40B4-BE49-F238E27FC236}">
                <a16:creationId xmlns:a16="http://schemas.microsoft.com/office/drawing/2014/main" id="{5EE2FAF6-0ABE-68D4-B052-5D31FBECF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549" y="1178811"/>
            <a:ext cx="3122143" cy="1404964"/>
          </a:xfrm>
          <a:prstGeom prst="rect">
            <a:avLst/>
          </a:prstGeom>
        </p:spPr>
      </p:pic>
      <p:sp>
        <p:nvSpPr>
          <p:cNvPr id="1093" name="Rectangle 109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17A4E8A-58A8-0DAD-C38D-F3410105246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07951" y="3748194"/>
            <a:ext cx="2134139" cy="2471631"/>
          </a:xfrm>
          <a:prstGeom prst="rect">
            <a:avLst/>
          </a:prstGeom>
          <a:noFill/>
          <a:extLst>
            <a:ext uri="{909E8E84-426E-40DD-AFC4-6F175D3DCCD1}">
              <a14:hiddenFill xmlns:a14="http://schemas.microsoft.com/office/drawing/2010/main">
                <a:solidFill>
                  <a:srgbClr val="FFFFFF"/>
                </a:solidFill>
              </a14:hiddenFill>
            </a:ext>
          </a:extLst>
        </p:spPr>
      </p:pic>
      <p:sp>
        <p:nvSpPr>
          <p:cNvPr id="1094" name="Rectangle 1093">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earing a dress and smiling&#10;&#10;Description automatically generated">
            <a:extLst>
              <a:ext uri="{FF2B5EF4-FFF2-40B4-BE49-F238E27FC236}">
                <a16:creationId xmlns:a16="http://schemas.microsoft.com/office/drawing/2014/main" id="{7365B3A3-9C6D-2495-F23B-A0B4B0DCD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638" y="650497"/>
            <a:ext cx="2506979" cy="5571066"/>
          </a:xfrm>
          <a:prstGeom prst="rect">
            <a:avLst/>
          </a:prstGeom>
        </p:spPr>
      </p:pic>
      <p:sp>
        <p:nvSpPr>
          <p:cNvPr id="1095" name="Rectangle 109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436409709_7112047752251699_3956093692851120065_n">
            <a:hlinkClick r:id="" action="ppaction://media"/>
            <a:extLst>
              <a:ext uri="{FF2B5EF4-FFF2-40B4-BE49-F238E27FC236}">
                <a16:creationId xmlns:a16="http://schemas.microsoft.com/office/drawing/2014/main" id="{FE323A82-CE31-DD15-119B-AD1C069B077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373107" y="650497"/>
            <a:ext cx="3133724" cy="5571066"/>
          </a:xfrm>
          <a:prstGeom prst="rect">
            <a:avLst/>
          </a:prstGeom>
        </p:spPr>
      </p:pic>
      <p:sp>
        <p:nvSpPr>
          <p:cNvPr id="3" name="Rectangle: Rounded Corners 2">
            <a:extLst>
              <a:ext uri="{FF2B5EF4-FFF2-40B4-BE49-F238E27FC236}">
                <a16:creationId xmlns:a16="http://schemas.microsoft.com/office/drawing/2014/main" id="{E1392D2A-131F-CBC5-2EFF-3ACD7A2DDF60}"/>
              </a:ext>
            </a:extLst>
          </p:cNvPr>
          <p:cNvSpPr/>
          <p:nvPr/>
        </p:nvSpPr>
        <p:spPr>
          <a:xfrm>
            <a:off x="4413710" y="187794"/>
            <a:ext cx="3253512" cy="762000"/>
          </a:xfrm>
          <a:prstGeom prst="roundRect">
            <a:avLst/>
          </a:prstGeom>
          <a:ln w="76200"/>
          <a:scene3d>
            <a:camera prst="orthographicFront"/>
            <a:lightRig rig="threePt" dir="t"/>
          </a:scene3d>
          <a:sp3d>
            <a:bevelT prst="relaxedInset"/>
          </a:sp3d>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latin typeface="Arial" panose="020B0604020202020204" pitchFamily="34" charset="0"/>
                <a:cs typeface="Arial" panose="020B0604020202020204" pitchFamily="34" charset="0"/>
              </a:rPr>
              <a:t>Bethany Staff</a:t>
            </a:r>
          </a:p>
        </p:txBody>
      </p:sp>
    </p:spTree>
    <p:extLst>
      <p:ext uri="{BB962C8B-B14F-4D97-AF65-F5344CB8AC3E}">
        <p14:creationId xmlns:p14="http://schemas.microsoft.com/office/powerpoint/2010/main" val="401170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64">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a classroom&#10;&#10;Description automatically generated">
            <a:extLst>
              <a:ext uri="{FF2B5EF4-FFF2-40B4-BE49-F238E27FC236}">
                <a16:creationId xmlns:a16="http://schemas.microsoft.com/office/drawing/2014/main" id="{534499B3-14AC-CC9A-D58D-D6B42AA3BE91}"/>
              </a:ext>
            </a:extLst>
          </p:cNvPr>
          <p:cNvPicPr>
            <a:picLocks noChangeAspect="1"/>
          </p:cNvPicPr>
          <p:nvPr/>
        </p:nvPicPr>
        <p:blipFill rotWithShape="1">
          <a:blip r:embed="rId3">
            <a:extLst>
              <a:ext uri="{28A0092B-C50C-407E-A947-70E740481C1C}">
                <a14:useLocalDpi xmlns:a14="http://schemas.microsoft.com/office/drawing/2010/main" val="0"/>
              </a:ext>
            </a:extLst>
          </a:blip>
          <a:srcRect l="20935" r="21539" b="-1"/>
          <a:stretch/>
        </p:blipFill>
        <p:spPr>
          <a:xfrm>
            <a:off x="471944" y="555217"/>
            <a:ext cx="4268712" cy="3339221"/>
          </a:xfrm>
          <a:prstGeom prst="rect">
            <a:avLst/>
          </a:prstGeom>
        </p:spPr>
      </p:pic>
      <p:pic>
        <p:nvPicPr>
          <p:cNvPr id="2052" name="Picture 4" descr="A person wearing glasses smiling&#10;&#10;Description automatically generated">
            <a:extLst>
              <a:ext uri="{FF2B5EF4-FFF2-40B4-BE49-F238E27FC236}">
                <a16:creationId xmlns:a16="http://schemas.microsoft.com/office/drawing/2014/main" id="{BCFE30EC-8612-26D7-499F-DB1B3C9A2E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27" r="1" b="13441"/>
          <a:stretch/>
        </p:blipFill>
        <p:spPr bwMode="auto">
          <a:xfrm>
            <a:off x="477507" y="4074019"/>
            <a:ext cx="2048359" cy="22267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itting at a desk with his head in his hands&#10;&#10;Description automatically generated">
            <a:extLst>
              <a:ext uri="{FF2B5EF4-FFF2-40B4-BE49-F238E27FC236}">
                <a16:creationId xmlns:a16="http://schemas.microsoft.com/office/drawing/2014/main" id="{2B5AD709-F92A-A5A3-0C37-0E6542824B3D}"/>
              </a:ext>
            </a:extLst>
          </p:cNvPr>
          <p:cNvPicPr>
            <a:picLocks noChangeAspect="1"/>
          </p:cNvPicPr>
          <p:nvPr/>
        </p:nvPicPr>
        <p:blipFill rotWithShape="1">
          <a:blip r:embed="rId5">
            <a:extLst>
              <a:ext uri="{28A0092B-C50C-407E-A947-70E740481C1C}">
                <a14:useLocalDpi xmlns:a14="http://schemas.microsoft.com/office/drawing/2010/main" val="0"/>
              </a:ext>
            </a:extLst>
          </a:blip>
          <a:srcRect t="2617" r="-6" b="8940"/>
          <a:stretch/>
        </p:blipFill>
        <p:spPr>
          <a:xfrm>
            <a:off x="2686733" y="4072045"/>
            <a:ext cx="2053923" cy="2228761"/>
          </a:xfrm>
          <a:prstGeom prst="rect">
            <a:avLst/>
          </a:prstGeom>
        </p:spPr>
      </p:pic>
      <p:pic>
        <p:nvPicPr>
          <p:cNvPr id="7" name="Picture 6" descr="A couple of men sitting at a desk with a computer&#10;&#10;Description automatically generated">
            <a:extLst>
              <a:ext uri="{FF2B5EF4-FFF2-40B4-BE49-F238E27FC236}">
                <a16:creationId xmlns:a16="http://schemas.microsoft.com/office/drawing/2014/main" id="{51C45300-DFE1-38A5-7015-7C4DE0A8DCEB}"/>
              </a:ext>
            </a:extLst>
          </p:cNvPr>
          <p:cNvPicPr>
            <a:picLocks noChangeAspect="1"/>
          </p:cNvPicPr>
          <p:nvPr/>
        </p:nvPicPr>
        <p:blipFill rotWithShape="1">
          <a:blip r:embed="rId6">
            <a:extLst>
              <a:ext uri="{28A0092B-C50C-407E-A947-70E740481C1C}">
                <a14:useLocalDpi xmlns:a14="http://schemas.microsoft.com/office/drawing/2010/main" val="0"/>
              </a:ext>
            </a:extLst>
          </a:blip>
          <a:srcRect l="22281" r="24564"/>
          <a:stretch/>
        </p:blipFill>
        <p:spPr>
          <a:xfrm>
            <a:off x="4933183" y="555218"/>
            <a:ext cx="6786873" cy="5745588"/>
          </a:xfrm>
          <a:prstGeom prst="rect">
            <a:avLst/>
          </a:prstGeom>
        </p:spPr>
      </p:pic>
      <p:sp>
        <p:nvSpPr>
          <p:cNvPr id="8" name="Rectangle: Rounded Corners 7">
            <a:extLst>
              <a:ext uri="{FF2B5EF4-FFF2-40B4-BE49-F238E27FC236}">
                <a16:creationId xmlns:a16="http://schemas.microsoft.com/office/drawing/2014/main" id="{7D84F842-737C-B6C7-14D6-FC5996286357}"/>
              </a:ext>
            </a:extLst>
          </p:cNvPr>
          <p:cNvSpPr/>
          <p:nvPr/>
        </p:nvSpPr>
        <p:spPr>
          <a:xfrm>
            <a:off x="3538857" y="246184"/>
            <a:ext cx="4268712" cy="914400"/>
          </a:xfrm>
          <a:prstGeom prst="roundRect">
            <a:avLst/>
          </a:prstGeom>
          <a:ln>
            <a:solidFill>
              <a:srgbClr val="002060"/>
            </a:solidFill>
          </a:ln>
          <a:scene3d>
            <a:camera prst="orthographicFront">
              <a:rot lat="0" lon="0" rev="0"/>
            </a:camera>
            <a:lightRig rig="balanced" dir="t">
              <a:rot lat="0" lon="0" rev="1200000"/>
            </a:lightRig>
          </a:scene3d>
          <a:sp3d prstMaterial="plastic">
            <a:bevelT w="25400" h="25400" prst="relaxedInset"/>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Bethany Primary School Staffroom</a:t>
            </a:r>
          </a:p>
        </p:txBody>
      </p:sp>
    </p:spTree>
    <p:extLst>
      <p:ext uri="{BB962C8B-B14F-4D97-AF65-F5344CB8AC3E}">
        <p14:creationId xmlns:p14="http://schemas.microsoft.com/office/powerpoint/2010/main" val="2024977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C2138A5-4B09-6654-8AE4-60F61C227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05" y="1118238"/>
            <a:ext cx="2524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D416EF7-FC66-E3EF-14FF-0B77BF27D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017" y="1133279"/>
            <a:ext cx="253365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a:extLst>
              <a:ext uri="{FF2B5EF4-FFF2-40B4-BE49-F238E27FC236}">
                <a16:creationId xmlns:a16="http://schemas.microsoft.com/office/drawing/2014/main" id="{D8BCD6BF-7680-750D-62F0-B3CFD39658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2289" y="1121025"/>
            <a:ext cx="25241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a:extLst>
              <a:ext uri="{FF2B5EF4-FFF2-40B4-BE49-F238E27FC236}">
                <a16:creationId xmlns:a16="http://schemas.microsoft.com/office/drawing/2014/main" id="{D78A76B4-2C85-4C7A-B93B-15FE417F2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3096" y="1118237"/>
            <a:ext cx="3260266" cy="1842759"/>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a:extLst>
              <a:ext uri="{FF2B5EF4-FFF2-40B4-BE49-F238E27FC236}">
                <a16:creationId xmlns:a16="http://schemas.microsoft.com/office/drawing/2014/main" id="{D7C89B86-4264-7D97-EF10-5B457E763B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705" y="3218719"/>
            <a:ext cx="25336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a:extLst>
              <a:ext uri="{FF2B5EF4-FFF2-40B4-BE49-F238E27FC236}">
                <a16:creationId xmlns:a16="http://schemas.microsoft.com/office/drawing/2014/main" id="{118962FE-8FBD-CB4D-043E-D888EC393B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340" y="3218719"/>
            <a:ext cx="24860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a:extLst>
              <a:ext uri="{FF2B5EF4-FFF2-40B4-BE49-F238E27FC236}">
                <a16:creationId xmlns:a16="http://schemas.microsoft.com/office/drawing/2014/main" id="{CF914D16-200F-9053-2CD3-8A67B6C724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4684" y="3096663"/>
            <a:ext cx="2813611"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a:extLst>
              <a:ext uri="{FF2B5EF4-FFF2-40B4-BE49-F238E27FC236}">
                <a16:creationId xmlns:a16="http://schemas.microsoft.com/office/drawing/2014/main" id="{BE1BB62F-738A-78A4-5FD4-04132EFEE6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8065" y="3308532"/>
            <a:ext cx="2077329" cy="1490789"/>
          </a:xfrm>
          <a:prstGeom prst="rect">
            <a:avLst/>
          </a:prstGeom>
          <a:noFill/>
          <a:extLst>
            <a:ext uri="{909E8E84-426E-40DD-AFC4-6F175D3DCCD1}">
              <a14:hiddenFill xmlns:a14="http://schemas.microsoft.com/office/drawing/2010/main">
                <a:solidFill>
                  <a:srgbClr val="FFFFFF"/>
                </a:solidFill>
              </a14:hiddenFill>
            </a:ext>
          </a:extLst>
        </p:spPr>
      </p:pic>
      <p:pic>
        <p:nvPicPr>
          <p:cNvPr id="5158" name="Picture 38">
            <a:extLst>
              <a:ext uri="{FF2B5EF4-FFF2-40B4-BE49-F238E27FC236}">
                <a16:creationId xmlns:a16="http://schemas.microsoft.com/office/drawing/2014/main" id="{C948A011-2B31-773E-B32E-B1AE373C96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705" y="4852475"/>
            <a:ext cx="25050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a:extLst>
              <a:ext uri="{FF2B5EF4-FFF2-40B4-BE49-F238E27FC236}">
                <a16:creationId xmlns:a16="http://schemas.microsoft.com/office/drawing/2014/main" id="{84A5F074-0C61-3E3E-6753-F88F043E65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2765" y="4852475"/>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a:extLst>
              <a:ext uri="{FF2B5EF4-FFF2-40B4-BE49-F238E27FC236}">
                <a16:creationId xmlns:a16="http://schemas.microsoft.com/office/drawing/2014/main" id="{36E65838-09CA-76CE-97E8-30E56939DD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72017" y="4895531"/>
            <a:ext cx="3118765" cy="17641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79038E6-22D1-2583-3838-3A07A0FE9D28}"/>
              </a:ext>
            </a:extLst>
          </p:cNvPr>
          <p:cNvSpPr/>
          <p:nvPr/>
        </p:nvSpPr>
        <p:spPr>
          <a:xfrm>
            <a:off x="1519311" y="253218"/>
            <a:ext cx="9326880" cy="7293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n w="0"/>
                <a:solidFill>
                  <a:srgbClr val="000000"/>
                </a:solidFill>
                <a:effectLst>
                  <a:outerShdw blurRad="38100" dist="19050" dir="2700000" algn="tl" rotWithShape="0">
                    <a:schemeClr val="dk1">
                      <a:alpha val="40000"/>
                    </a:schemeClr>
                  </a:outerShdw>
                </a:effectLst>
                <a:highlight>
                  <a:srgbClr val="FFFFFF"/>
                </a:highlight>
                <a:latin typeface="Arial" panose="020B0604020202020204" pitchFamily="34" charset="0"/>
              </a:rPr>
              <a:t>Christmas Day at Bethany </a:t>
            </a:r>
            <a:endParaRPr lang="en-GB"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6440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5" name="Rectangle 3094">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group of people working in a corn field&#10;&#10;Description automatically generated">
            <a:extLst>
              <a:ext uri="{FF2B5EF4-FFF2-40B4-BE49-F238E27FC236}">
                <a16:creationId xmlns:a16="http://schemas.microsoft.com/office/drawing/2014/main" id="{660581DB-A576-0F70-B659-E855BBEC9C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96" r="-2" b="8797"/>
          <a:stretch/>
        </p:blipFill>
        <p:spPr bwMode="auto">
          <a:xfrm>
            <a:off x="196730" y="165419"/>
            <a:ext cx="5806505" cy="3181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carrying a baby&#10;&#10;Description automatically generated">
            <a:extLst>
              <a:ext uri="{FF2B5EF4-FFF2-40B4-BE49-F238E27FC236}">
                <a16:creationId xmlns:a16="http://schemas.microsoft.com/office/drawing/2014/main" id="{EDF945C9-33FF-DF9E-68C5-5FA9AEEDB024}"/>
              </a:ext>
            </a:extLst>
          </p:cNvPr>
          <p:cNvPicPr>
            <a:picLocks noChangeAspect="1"/>
          </p:cNvPicPr>
          <p:nvPr/>
        </p:nvPicPr>
        <p:blipFill rotWithShape="1">
          <a:blip r:embed="rId4">
            <a:extLst>
              <a:ext uri="{28A0092B-C50C-407E-A947-70E740481C1C}">
                <a14:useLocalDpi xmlns:a14="http://schemas.microsoft.com/office/drawing/2010/main" val="0"/>
              </a:ext>
            </a:extLst>
          </a:blip>
          <a:srcRect t="20489" r="2" b="28779"/>
          <a:stretch/>
        </p:blipFill>
        <p:spPr>
          <a:xfrm>
            <a:off x="6188766" y="165419"/>
            <a:ext cx="2822342" cy="3181935"/>
          </a:xfrm>
          <a:prstGeom prst="rect">
            <a:avLst/>
          </a:prstGeom>
        </p:spPr>
      </p:pic>
      <p:pic>
        <p:nvPicPr>
          <p:cNvPr id="5" name="Picture 4" descr="A person holding a basin on her head&#10;&#10;Description automatically generated">
            <a:extLst>
              <a:ext uri="{FF2B5EF4-FFF2-40B4-BE49-F238E27FC236}">
                <a16:creationId xmlns:a16="http://schemas.microsoft.com/office/drawing/2014/main" id="{25634812-8752-988E-18AA-CDE5D379CDB6}"/>
              </a:ext>
            </a:extLst>
          </p:cNvPr>
          <p:cNvPicPr>
            <a:picLocks noChangeAspect="1"/>
          </p:cNvPicPr>
          <p:nvPr/>
        </p:nvPicPr>
        <p:blipFill rotWithShape="1">
          <a:blip r:embed="rId5">
            <a:extLst>
              <a:ext uri="{28A0092B-C50C-407E-A947-70E740481C1C}">
                <a14:useLocalDpi xmlns:a14="http://schemas.microsoft.com/office/drawing/2010/main" val="0"/>
              </a:ext>
            </a:extLst>
          </a:blip>
          <a:srcRect t="9706" r="2" b="40074"/>
          <a:stretch/>
        </p:blipFill>
        <p:spPr>
          <a:xfrm>
            <a:off x="9181834" y="165419"/>
            <a:ext cx="2851140" cy="3181935"/>
          </a:xfrm>
          <a:prstGeom prst="rect">
            <a:avLst/>
          </a:prstGeom>
        </p:spPr>
      </p:pic>
      <p:pic>
        <p:nvPicPr>
          <p:cNvPr id="9" name="Picture 8" descr="A group of people under a gazebo&#10;&#10;Description automatically generated">
            <a:extLst>
              <a:ext uri="{FF2B5EF4-FFF2-40B4-BE49-F238E27FC236}">
                <a16:creationId xmlns:a16="http://schemas.microsoft.com/office/drawing/2014/main" id="{9D620DC5-99E8-1045-9329-D42B48CF87AE}"/>
              </a:ext>
            </a:extLst>
          </p:cNvPr>
          <p:cNvPicPr>
            <a:picLocks noChangeAspect="1"/>
          </p:cNvPicPr>
          <p:nvPr/>
        </p:nvPicPr>
        <p:blipFill rotWithShape="1">
          <a:blip r:embed="rId6">
            <a:extLst>
              <a:ext uri="{28A0092B-C50C-407E-A947-70E740481C1C}">
                <a14:useLocalDpi xmlns:a14="http://schemas.microsoft.com/office/drawing/2010/main" val="0"/>
              </a:ext>
            </a:extLst>
          </a:blip>
          <a:srcRect l="6576"/>
          <a:stretch/>
        </p:blipFill>
        <p:spPr>
          <a:xfrm>
            <a:off x="191087" y="3515901"/>
            <a:ext cx="5806505" cy="2796836"/>
          </a:xfrm>
          <a:prstGeom prst="rect">
            <a:avLst/>
          </a:prstGeom>
        </p:spPr>
      </p:pic>
      <p:pic>
        <p:nvPicPr>
          <p:cNvPr id="13" name="Picture 12" descr="A group of children standing in a room&#10;&#10;Description automatically generated">
            <a:extLst>
              <a:ext uri="{FF2B5EF4-FFF2-40B4-BE49-F238E27FC236}">
                <a16:creationId xmlns:a16="http://schemas.microsoft.com/office/drawing/2014/main" id="{05006F79-AD4B-C315-B920-E005A5B5D32F}"/>
              </a:ext>
            </a:extLst>
          </p:cNvPr>
          <p:cNvPicPr>
            <a:picLocks noChangeAspect="1"/>
          </p:cNvPicPr>
          <p:nvPr/>
        </p:nvPicPr>
        <p:blipFill rotWithShape="1">
          <a:blip r:embed="rId7">
            <a:extLst>
              <a:ext uri="{28A0092B-C50C-407E-A947-70E740481C1C}">
                <a14:useLocalDpi xmlns:a14="http://schemas.microsoft.com/office/drawing/2010/main" val="0"/>
              </a:ext>
            </a:extLst>
          </a:blip>
          <a:srcRect t="9860" r="-1" b="9623"/>
          <a:stretch/>
        </p:blipFill>
        <p:spPr>
          <a:xfrm>
            <a:off x="6194411" y="3510646"/>
            <a:ext cx="2822342" cy="2796836"/>
          </a:xfrm>
          <a:prstGeom prst="rect">
            <a:avLst/>
          </a:prstGeom>
        </p:spPr>
      </p:pic>
      <p:pic>
        <p:nvPicPr>
          <p:cNvPr id="3" name="Picture 2" descr="A group of people sitting on a bench&#10;&#10;Description automatically generated">
            <a:extLst>
              <a:ext uri="{FF2B5EF4-FFF2-40B4-BE49-F238E27FC236}">
                <a16:creationId xmlns:a16="http://schemas.microsoft.com/office/drawing/2014/main" id="{57F09BC7-7E8E-0823-99AC-A22EDDC2444F}"/>
              </a:ext>
            </a:extLst>
          </p:cNvPr>
          <p:cNvPicPr>
            <a:picLocks noChangeAspect="1"/>
          </p:cNvPicPr>
          <p:nvPr/>
        </p:nvPicPr>
        <p:blipFill rotWithShape="1">
          <a:blip r:embed="rId8">
            <a:extLst>
              <a:ext uri="{28A0092B-C50C-407E-A947-70E740481C1C}">
                <a14:useLocalDpi xmlns:a14="http://schemas.microsoft.com/office/drawing/2010/main" val="0"/>
              </a:ext>
            </a:extLst>
          </a:blip>
          <a:srcRect l="26998" r="27128"/>
          <a:stretch/>
        </p:blipFill>
        <p:spPr>
          <a:xfrm>
            <a:off x="9187479" y="3510646"/>
            <a:ext cx="2851140" cy="2796836"/>
          </a:xfrm>
          <a:prstGeom prst="rect">
            <a:avLst/>
          </a:prstGeom>
        </p:spPr>
      </p:pic>
      <p:sp>
        <p:nvSpPr>
          <p:cNvPr id="14" name="Rectangle: Rounded Corners 13">
            <a:extLst>
              <a:ext uri="{FF2B5EF4-FFF2-40B4-BE49-F238E27FC236}">
                <a16:creationId xmlns:a16="http://schemas.microsoft.com/office/drawing/2014/main" id="{F50C0BBC-6D29-D926-8E9E-86A3A70369A6}"/>
              </a:ext>
            </a:extLst>
          </p:cNvPr>
          <p:cNvSpPr/>
          <p:nvPr/>
        </p:nvSpPr>
        <p:spPr>
          <a:xfrm>
            <a:off x="445476" y="2236662"/>
            <a:ext cx="1934308" cy="914400"/>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Harvesting maize</a:t>
            </a:r>
          </a:p>
        </p:txBody>
      </p:sp>
      <p:sp>
        <p:nvSpPr>
          <p:cNvPr id="15" name="Rectangle: Rounded Corners 14">
            <a:extLst>
              <a:ext uri="{FF2B5EF4-FFF2-40B4-BE49-F238E27FC236}">
                <a16:creationId xmlns:a16="http://schemas.microsoft.com/office/drawing/2014/main" id="{CE2B3D44-A4B0-381C-0FA7-44202BDA267E}"/>
              </a:ext>
            </a:extLst>
          </p:cNvPr>
          <p:cNvSpPr/>
          <p:nvPr/>
        </p:nvSpPr>
        <p:spPr>
          <a:xfrm>
            <a:off x="6588369" y="2693862"/>
            <a:ext cx="2110154" cy="539262"/>
          </a:xfrm>
          <a:prstGeom prst="round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Babysitting</a:t>
            </a:r>
          </a:p>
        </p:txBody>
      </p:sp>
      <p:sp>
        <p:nvSpPr>
          <p:cNvPr id="16" name="Rectangle: Rounded Corners 15">
            <a:extLst>
              <a:ext uri="{FF2B5EF4-FFF2-40B4-BE49-F238E27FC236}">
                <a16:creationId xmlns:a16="http://schemas.microsoft.com/office/drawing/2014/main" id="{1D225B3E-390E-2E41-4938-D1562464AC6D}"/>
              </a:ext>
            </a:extLst>
          </p:cNvPr>
          <p:cNvSpPr/>
          <p:nvPr/>
        </p:nvSpPr>
        <p:spPr>
          <a:xfrm>
            <a:off x="9347693" y="286840"/>
            <a:ext cx="2335813" cy="527356"/>
          </a:xfrm>
          <a:prstGeom prst="roundRect">
            <a:avLst/>
          </a:prstGeom>
          <a:solidFill>
            <a:schemeClr val="accent6">
              <a:lumMod val="5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Dishwasher</a:t>
            </a:r>
          </a:p>
        </p:txBody>
      </p:sp>
      <p:sp>
        <p:nvSpPr>
          <p:cNvPr id="17" name="Rectangle: Rounded Corners 16">
            <a:extLst>
              <a:ext uri="{FF2B5EF4-FFF2-40B4-BE49-F238E27FC236}">
                <a16:creationId xmlns:a16="http://schemas.microsoft.com/office/drawing/2014/main" id="{DE9F572F-2D96-D08C-DA11-856A9331BBA1}"/>
              </a:ext>
            </a:extLst>
          </p:cNvPr>
          <p:cNvSpPr/>
          <p:nvPr/>
        </p:nvSpPr>
        <p:spPr>
          <a:xfrm>
            <a:off x="328246" y="5158155"/>
            <a:ext cx="1301262" cy="914400"/>
          </a:xfrm>
          <a:prstGeom prst="roundRect">
            <a:avLst/>
          </a:prstGeom>
          <a:ln w="38100">
            <a:solidFill>
              <a:schemeClr val="bg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Morning prayers</a:t>
            </a:r>
          </a:p>
        </p:txBody>
      </p:sp>
      <p:sp>
        <p:nvSpPr>
          <p:cNvPr id="18" name="Rectangle: Rounded Corners 17">
            <a:extLst>
              <a:ext uri="{FF2B5EF4-FFF2-40B4-BE49-F238E27FC236}">
                <a16:creationId xmlns:a16="http://schemas.microsoft.com/office/drawing/2014/main" id="{CB7D8F06-6584-9F76-6558-0C685856087A}"/>
              </a:ext>
            </a:extLst>
          </p:cNvPr>
          <p:cNvSpPr/>
          <p:nvPr/>
        </p:nvSpPr>
        <p:spPr>
          <a:xfrm>
            <a:off x="6318737" y="5524104"/>
            <a:ext cx="1946031" cy="703386"/>
          </a:xfrm>
          <a:prstGeom prst="roundRect">
            <a:avLst/>
          </a:prstGeom>
          <a:ln w="38100">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I need a wee!</a:t>
            </a:r>
          </a:p>
        </p:txBody>
      </p:sp>
      <p:sp>
        <p:nvSpPr>
          <p:cNvPr id="19" name="Rectangle: Rounded Corners 18">
            <a:extLst>
              <a:ext uri="{FF2B5EF4-FFF2-40B4-BE49-F238E27FC236}">
                <a16:creationId xmlns:a16="http://schemas.microsoft.com/office/drawing/2014/main" id="{7FA14F7E-D1D4-CDA6-479E-B39CC5E3A0AA}"/>
              </a:ext>
            </a:extLst>
          </p:cNvPr>
          <p:cNvSpPr/>
          <p:nvPr/>
        </p:nvSpPr>
        <p:spPr>
          <a:xfrm>
            <a:off x="9706708" y="5345723"/>
            <a:ext cx="1976797" cy="856018"/>
          </a:xfrm>
          <a:prstGeom prst="roundRect">
            <a:avLst/>
          </a:prstGeom>
          <a:ln w="38100">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b="1" dirty="0">
                <a:latin typeface="Arial" panose="020B0604020202020204" pitchFamily="34" charset="0"/>
                <a:cs typeface="Arial" panose="020B0604020202020204" pitchFamily="34" charset="0"/>
              </a:rPr>
              <a:t>Hairdressing – one size fits all.</a:t>
            </a:r>
          </a:p>
        </p:txBody>
      </p:sp>
    </p:spTree>
    <p:extLst>
      <p:ext uri="{BB962C8B-B14F-4D97-AF65-F5344CB8AC3E}">
        <p14:creationId xmlns:p14="http://schemas.microsoft.com/office/powerpoint/2010/main" val="1262454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pink shirt and skirt&#10;&#10;Description automatically generated">
            <a:extLst>
              <a:ext uri="{FF2B5EF4-FFF2-40B4-BE49-F238E27FC236}">
                <a16:creationId xmlns:a16="http://schemas.microsoft.com/office/drawing/2014/main" id="{7860C022-587F-FC39-E255-8CA847B6F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599" y="643467"/>
            <a:ext cx="1114043" cy="2475653"/>
          </a:xfrm>
          <a:prstGeom prst="rect">
            <a:avLst/>
          </a:prstGeom>
        </p:spPr>
      </p:pic>
      <p:sp>
        <p:nvSpPr>
          <p:cNvPr id="102" name="Rectangle 10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child in a purple dress sitting on the floor eating&#10;&#10;Description automatically generated">
            <a:extLst>
              <a:ext uri="{FF2B5EF4-FFF2-40B4-BE49-F238E27FC236}">
                <a16:creationId xmlns:a16="http://schemas.microsoft.com/office/drawing/2014/main" id="{83E5238A-242A-B8D1-0145-AF7700B3C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687" y="650497"/>
            <a:ext cx="1110880" cy="2468623"/>
          </a:xfrm>
          <a:prstGeom prst="rect">
            <a:avLst/>
          </a:prstGeom>
        </p:spPr>
      </p:pic>
      <p:sp>
        <p:nvSpPr>
          <p:cNvPr id="104" name="Rectangle 10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hild holding a bottle&#10;&#10;Description automatically generated">
            <a:extLst>
              <a:ext uri="{FF2B5EF4-FFF2-40B4-BE49-F238E27FC236}">
                <a16:creationId xmlns:a16="http://schemas.microsoft.com/office/drawing/2014/main" id="{9B544415-CC5F-A853-9E26-6A4B65ED5A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2238" y="650497"/>
            <a:ext cx="1635462" cy="2468623"/>
          </a:xfrm>
          <a:prstGeom prst="rect">
            <a:avLst/>
          </a:prstGeom>
        </p:spPr>
      </p:pic>
      <p:sp>
        <p:nvSpPr>
          <p:cNvPr id="106" name="Rectangle 10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child standing on a path in grass&#10;&#10;Description automatically generated">
            <a:extLst>
              <a:ext uri="{FF2B5EF4-FFF2-40B4-BE49-F238E27FC236}">
                <a16:creationId xmlns:a16="http://schemas.microsoft.com/office/drawing/2014/main" id="{41A709D8-69CC-D6EC-DCD6-9E61EED73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8904" y="3748194"/>
            <a:ext cx="1112233" cy="2471631"/>
          </a:xfrm>
          <a:prstGeom prst="rect">
            <a:avLst/>
          </a:prstGeom>
        </p:spPr>
      </p:pic>
      <p:sp>
        <p:nvSpPr>
          <p:cNvPr id="108" name="Rectangle 10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erson holding his head in his hands&#10;&#10;Description automatically generated">
            <a:extLst>
              <a:ext uri="{FF2B5EF4-FFF2-40B4-BE49-F238E27FC236}">
                <a16:creationId xmlns:a16="http://schemas.microsoft.com/office/drawing/2014/main" id="{5CB843EC-8FC9-F595-87F7-698417BA1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5433" y="4295370"/>
            <a:ext cx="3217333" cy="1447799"/>
          </a:xfrm>
          <a:prstGeom prst="rect">
            <a:avLst/>
          </a:prstGeom>
        </p:spPr>
      </p:pic>
      <p:pic>
        <p:nvPicPr>
          <p:cNvPr id="3" name="Picture 2" descr="A group of people standing in a line&#10;&#10;Description automatically generated">
            <a:extLst>
              <a:ext uri="{FF2B5EF4-FFF2-40B4-BE49-F238E27FC236}">
                <a16:creationId xmlns:a16="http://schemas.microsoft.com/office/drawing/2014/main" id="{CE3575C4-7EE3-32EA-A9F8-5C340B5415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1098" y="3755224"/>
            <a:ext cx="1897742" cy="2464601"/>
          </a:xfrm>
          <a:prstGeom prst="rect">
            <a:avLst/>
          </a:prstGeom>
        </p:spPr>
      </p:pic>
      <p:sp>
        <p:nvSpPr>
          <p:cNvPr id="15" name="TextBox 14">
            <a:extLst>
              <a:ext uri="{FF2B5EF4-FFF2-40B4-BE49-F238E27FC236}">
                <a16:creationId xmlns:a16="http://schemas.microsoft.com/office/drawing/2014/main" id="{AE511521-4E47-75AA-A18F-2B70A60EFC6A}"/>
              </a:ext>
            </a:extLst>
          </p:cNvPr>
          <p:cNvSpPr txBox="1"/>
          <p:nvPr/>
        </p:nvSpPr>
        <p:spPr>
          <a:xfrm>
            <a:off x="2907323" y="650497"/>
            <a:ext cx="850467" cy="369332"/>
          </a:xfrm>
          <a:prstGeom prst="rect">
            <a:avLst/>
          </a:prstGeom>
          <a:noFill/>
        </p:spPr>
        <p:txBody>
          <a:bodyPr wrap="square" rtlCol="0">
            <a:spAutoFit/>
          </a:bodyPr>
          <a:lstStyle/>
          <a:p>
            <a:r>
              <a:rPr lang="en-GB" dirty="0" err="1">
                <a:latin typeface="Arial" panose="020B0604020202020204" pitchFamily="34" charset="0"/>
                <a:cs typeface="Arial" panose="020B0604020202020204" pitchFamily="34" charset="0"/>
              </a:rPr>
              <a:t>Dotto</a:t>
            </a:r>
            <a:endParaRPr lang="en-GB"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30E1114-7743-4892-B298-37A0522B2886}"/>
              </a:ext>
            </a:extLst>
          </p:cNvPr>
          <p:cNvSpPr txBox="1"/>
          <p:nvPr/>
        </p:nvSpPr>
        <p:spPr>
          <a:xfrm>
            <a:off x="6928338" y="879231"/>
            <a:ext cx="774571" cy="369332"/>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Ravin</a:t>
            </a:r>
          </a:p>
        </p:txBody>
      </p:sp>
      <p:sp>
        <p:nvSpPr>
          <p:cNvPr id="17" name="TextBox 16">
            <a:extLst>
              <a:ext uri="{FF2B5EF4-FFF2-40B4-BE49-F238E27FC236}">
                <a16:creationId xmlns:a16="http://schemas.microsoft.com/office/drawing/2014/main" id="{A390440B-6751-B76B-2A2F-ABE8DDCDDA43}"/>
              </a:ext>
            </a:extLst>
          </p:cNvPr>
          <p:cNvSpPr txBox="1"/>
          <p:nvPr/>
        </p:nvSpPr>
        <p:spPr>
          <a:xfrm>
            <a:off x="11079909" y="643467"/>
            <a:ext cx="312438" cy="230832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Veronica</a:t>
            </a:r>
          </a:p>
        </p:txBody>
      </p:sp>
      <p:sp>
        <p:nvSpPr>
          <p:cNvPr id="18" name="TextBox 17">
            <a:extLst>
              <a:ext uri="{FF2B5EF4-FFF2-40B4-BE49-F238E27FC236}">
                <a16:creationId xmlns:a16="http://schemas.microsoft.com/office/drawing/2014/main" id="{17502396-DDE8-60E9-8E15-3FFE8FCC972A}"/>
              </a:ext>
            </a:extLst>
          </p:cNvPr>
          <p:cNvSpPr txBox="1"/>
          <p:nvPr/>
        </p:nvSpPr>
        <p:spPr>
          <a:xfrm>
            <a:off x="597877" y="3892062"/>
            <a:ext cx="269631" cy="1477328"/>
          </a:xfrm>
          <a:prstGeom prst="rect">
            <a:avLst/>
          </a:prstGeom>
          <a:noFill/>
        </p:spPr>
        <p:txBody>
          <a:bodyPr wrap="square" rtlCol="0">
            <a:spAutoFit/>
          </a:bodyPr>
          <a:lstStyle/>
          <a:p>
            <a:r>
              <a:rPr lang="en-GB" dirty="0" err="1">
                <a:latin typeface="Arial" panose="020B0604020202020204" pitchFamily="34" charset="0"/>
                <a:cs typeface="Arial" panose="020B0604020202020204" pitchFamily="34" charset="0"/>
              </a:rPr>
              <a:t>Mditi</a:t>
            </a:r>
            <a:endParaRPr lang="en-GB"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0E51992-C56D-2624-793B-ED5B630901C4}"/>
              </a:ext>
            </a:extLst>
          </p:cNvPr>
          <p:cNvSpPr txBox="1"/>
          <p:nvPr/>
        </p:nvSpPr>
        <p:spPr>
          <a:xfrm>
            <a:off x="4888523" y="3755224"/>
            <a:ext cx="1899139" cy="369332"/>
          </a:xfrm>
          <a:prstGeom prst="rect">
            <a:avLst/>
          </a:prstGeom>
          <a:noFill/>
        </p:spPr>
        <p:txBody>
          <a:bodyPr wrap="square" rtlCol="0">
            <a:spAutoFit/>
          </a:bodyPr>
          <a:lstStyle/>
          <a:p>
            <a:pPr algn="ctr"/>
            <a:r>
              <a:rPr lang="en-GB" dirty="0" err="1">
                <a:latin typeface="Arial" panose="020B0604020202020204" pitchFamily="34" charset="0"/>
                <a:cs typeface="Arial" panose="020B0604020202020204" pitchFamily="34" charset="0"/>
              </a:rPr>
              <a:t>Mgosi</a:t>
            </a:r>
            <a:endParaRPr lang="en-GB"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A076F7D-3501-507D-D3FF-3DBC60C9353B}"/>
              </a:ext>
            </a:extLst>
          </p:cNvPr>
          <p:cNvSpPr txBox="1"/>
          <p:nvPr/>
        </p:nvSpPr>
        <p:spPr>
          <a:xfrm>
            <a:off x="8370277" y="3892062"/>
            <a:ext cx="305108" cy="1754326"/>
          </a:xfrm>
          <a:prstGeom prst="rect">
            <a:avLst/>
          </a:prstGeom>
          <a:noFill/>
        </p:spPr>
        <p:txBody>
          <a:bodyPr wrap="square" rtlCol="0">
            <a:spAutoFit/>
          </a:bodyPr>
          <a:lstStyle/>
          <a:p>
            <a:r>
              <a:rPr lang="en-GB" dirty="0" err="1">
                <a:latin typeface="Arial" panose="020B0604020202020204" pitchFamily="34" charset="0"/>
                <a:cs typeface="Arial" panose="020B0604020202020204" pitchFamily="34" charset="0"/>
              </a:rPr>
              <a:t>Penzen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6971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 name="Picture 26" descr="A group of children sitting at a table&#10;&#10;Description automatically generated">
            <a:extLst>
              <a:ext uri="{FF2B5EF4-FFF2-40B4-BE49-F238E27FC236}">
                <a16:creationId xmlns:a16="http://schemas.microsoft.com/office/drawing/2014/main" id="{6E8B6DB4-3CAE-90FB-3246-D707A5364A36}"/>
              </a:ext>
            </a:extLst>
          </p:cNvPr>
          <p:cNvPicPr>
            <a:picLocks noChangeAspect="1"/>
          </p:cNvPicPr>
          <p:nvPr/>
        </p:nvPicPr>
        <p:blipFill rotWithShape="1">
          <a:blip r:embed="rId3">
            <a:extLst>
              <a:ext uri="{28A0092B-C50C-407E-A947-70E740481C1C}">
                <a14:useLocalDpi xmlns:a14="http://schemas.microsoft.com/office/drawing/2010/main" val="0"/>
              </a:ext>
            </a:extLst>
          </a:blip>
          <a:srcRect l="30644" r="16201" b="-1"/>
          <a:stretch/>
        </p:blipFill>
        <p:spPr>
          <a:xfrm>
            <a:off x="20" y="10"/>
            <a:ext cx="4003019" cy="3388883"/>
          </a:xfrm>
          <a:prstGeom prst="rect">
            <a:avLst/>
          </a:prstGeom>
        </p:spPr>
      </p:pic>
      <p:pic>
        <p:nvPicPr>
          <p:cNvPr id="17" name="Picture 16" descr="A group of children sitting at desks in a classroom&#10;&#10;Description automatically generated">
            <a:extLst>
              <a:ext uri="{FF2B5EF4-FFF2-40B4-BE49-F238E27FC236}">
                <a16:creationId xmlns:a16="http://schemas.microsoft.com/office/drawing/2014/main" id="{2FD5C410-F835-81EC-5BEF-A835A9BEA5D8}"/>
              </a:ext>
            </a:extLst>
          </p:cNvPr>
          <p:cNvPicPr>
            <a:picLocks noChangeAspect="1"/>
          </p:cNvPicPr>
          <p:nvPr/>
        </p:nvPicPr>
        <p:blipFill rotWithShape="1">
          <a:blip r:embed="rId4">
            <a:extLst>
              <a:ext uri="{28A0092B-C50C-407E-A947-70E740481C1C}">
                <a14:useLocalDpi xmlns:a14="http://schemas.microsoft.com/office/drawing/2010/main" val="0"/>
              </a:ext>
            </a:extLst>
          </a:blip>
          <a:srcRect l="15792" r="31053" b="-1"/>
          <a:stretch/>
        </p:blipFill>
        <p:spPr>
          <a:xfrm>
            <a:off x="20" y="3469102"/>
            <a:ext cx="4003019" cy="3388893"/>
          </a:xfrm>
          <a:prstGeom prst="rect">
            <a:avLst/>
          </a:prstGeom>
        </p:spPr>
      </p:pic>
      <p:pic>
        <p:nvPicPr>
          <p:cNvPr id="21" name="Picture 20" descr="A group of children sitting at desks in a classroom&#10;&#10;Description automatically generated">
            <a:extLst>
              <a:ext uri="{FF2B5EF4-FFF2-40B4-BE49-F238E27FC236}">
                <a16:creationId xmlns:a16="http://schemas.microsoft.com/office/drawing/2014/main" id="{340BF1B0-F4FD-B95A-19F6-A7A2E415D473}"/>
              </a:ext>
            </a:extLst>
          </p:cNvPr>
          <p:cNvPicPr>
            <a:picLocks noChangeAspect="1"/>
          </p:cNvPicPr>
          <p:nvPr/>
        </p:nvPicPr>
        <p:blipFill rotWithShape="1">
          <a:blip r:embed="rId5">
            <a:extLst>
              <a:ext uri="{28A0092B-C50C-407E-A947-70E740481C1C}">
                <a14:useLocalDpi xmlns:a14="http://schemas.microsoft.com/office/drawing/2010/main" val="0"/>
              </a:ext>
            </a:extLst>
          </a:blip>
          <a:srcRect t="5699" r="-1" b="17417"/>
          <a:stretch/>
        </p:blipFill>
        <p:spPr>
          <a:xfrm>
            <a:off x="4094479" y="10"/>
            <a:ext cx="4014047" cy="6857990"/>
          </a:xfrm>
          <a:prstGeom prst="rect">
            <a:avLst/>
          </a:prstGeom>
        </p:spPr>
      </p:pic>
      <p:pic>
        <p:nvPicPr>
          <p:cNvPr id="31" name="Picture 30" descr="A group of children mopping the floor&#10;&#10;Description automatically generated">
            <a:extLst>
              <a:ext uri="{FF2B5EF4-FFF2-40B4-BE49-F238E27FC236}">
                <a16:creationId xmlns:a16="http://schemas.microsoft.com/office/drawing/2014/main" id="{314DC05A-6464-0EBE-DB6C-1601FB9A6739}"/>
              </a:ext>
            </a:extLst>
          </p:cNvPr>
          <p:cNvPicPr>
            <a:picLocks noChangeAspect="1"/>
          </p:cNvPicPr>
          <p:nvPr/>
        </p:nvPicPr>
        <p:blipFill rotWithShape="1">
          <a:blip r:embed="rId6">
            <a:extLst>
              <a:ext uri="{28A0092B-C50C-407E-A947-70E740481C1C}">
                <a14:useLocalDpi xmlns:a14="http://schemas.microsoft.com/office/drawing/2010/main" val="0"/>
              </a:ext>
            </a:extLst>
          </a:blip>
          <a:srcRect l="25931" r="20826"/>
          <a:stretch/>
        </p:blipFill>
        <p:spPr>
          <a:xfrm>
            <a:off x="8188960" y="10"/>
            <a:ext cx="4003039" cy="3383270"/>
          </a:xfrm>
          <a:prstGeom prst="rect">
            <a:avLst/>
          </a:prstGeom>
        </p:spPr>
      </p:pic>
      <p:pic>
        <p:nvPicPr>
          <p:cNvPr id="39" name="Picture 38" descr="A group of children in school uniforms&#10;&#10;Description automatically generated">
            <a:extLst>
              <a:ext uri="{FF2B5EF4-FFF2-40B4-BE49-F238E27FC236}">
                <a16:creationId xmlns:a16="http://schemas.microsoft.com/office/drawing/2014/main" id="{1CEA545F-8E12-CEB6-BAF3-EA1F46E40D9D}"/>
              </a:ext>
            </a:extLst>
          </p:cNvPr>
          <p:cNvPicPr>
            <a:picLocks noChangeAspect="1"/>
          </p:cNvPicPr>
          <p:nvPr/>
        </p:nvPicPr>
        <p:blipFill rotWithShape="1">
          <a:blip r:embed="rId7">
            <a:extLst>
              <a:ext uri="{28A0092B-C50C-407E-A947-70E740481C1C}">
                <a14:useLocalDpi xmlns:a14="http://schemas.microsoft.com/office/drawing/2010/main" val="0"/>
              </a:ext>
            </a:extLst>
          </a:blip>
          <a:srcRect t="22813" b="38986"/>
          <a:stretch/>
        </p:blipFill>
        <p:spPr>
          <a:xfrm>
            <a:off x="8199966" y="3469102"/>
            <a:ext cx="3992034" cy="3388893"/>
          </a:xfrm>
          <a:prstGeom prst="rect">
            <a:avLst/>
          </a:prstGeom>
        </p:spPr>
      </p:pic>
    </p:spTree>
    <p:extLst>
      <p:ext uri="{BB962C8B-B14F-4D97-AF65-F5344CB8AC3E}">
        <p14:creationId xmlns:p14="http://schemas.microsoft.com/office/powerpoint/2010/main" val="26614146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hlinkClick r:id="" action="ppaction://media"/>
            <a:extLst>
              <a:ext uri="{FF2B5EF4-FFF2-40B4-BE49-F238E27FC236}">
                <a16:creationId xmlns:a16="http://schemas.microsoft.com/office/drawing/2014/main" id="{5CC27A24-8CCA-32CE-86D3-8127967E9A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1162050"/>
            <a:ext cx="8077200" cy="4533900"/>
          </a:xfrm>
          <a:prstGeom prst="rect">
            <a:avLst/>
          </a:prstGeom>
        </p:spPr>
      </p:pic>
    </p:spTree>
    <p:extLst>
      <p:ext uri="{BB962C8B-B14F-4D97-AF65-F5344CB8AC3E}">
        <p14:creationId xmlns:p14="http://schemas.microsoft.com/office/powerpoint/2010/main" val="22259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ircle&#10;&#10;Description automatically generated">
            <a:extLst>
              <a:ext uri="{FF2B5EF4-FFF2-40B4-BE49-F238E27FC236}">
                <a16:creationId xmlns:a16="http://schemas.microsoft.com/office/drawing/2014/main" id="{1F7095F1-943B-5A7C-FF8E-28442DF83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031" y="147308"/>
            <a:ext cx="9554308" cy="4305410"/>
          </a:xfrm>
          <a:prstGeom prst="rect">
            <a:avLst/>
          </a:prstGeom>
        </p:spPr>
      </p:pic>
      <p:pic>
        <p:nvPicPr>
          <p:cNvPr id="5" name="Picture 4" descr="A child kneeling on the ground with his hands together&#10;&#10;Description automatically generated">
            <a:extLst>
              <a:ext uri="{FF2B5EF4-FFF2-40B4-BE49-F238E27FC236}">
                <a16:creationId xmlns:a16="http://schemas.microsoft.com/office/drawing/2014/main" id="{F371E7E1-3219-9E83-E15F-F9EA24B05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921" y="2907323"/>
            <a:ext cx="2044621" cy="3657600"/>
          </a:xfrm>
          <a:prstGeom prst="rect">
            <a:avLst/>
          </a:prstGeom>
        </p:spPr>
      </p:pic>
      <p:pic>
        <p:nvPicPr>
          <p:cNvPr id="6" name="435676103_7351212994916363_7019913343676980596_n">
            <a:hlinkClick r:id="" action="ppaction://media"/>
            <a:extLst>
              <a:ext uri="{FF2B5EF4-FFF2-40B4-BE49-F238E27FC236}">
                <a16:creationId xmlns:a16="http://schemas.microsoft.com/office/drawing/2014/main" id="{74AF9145-EAF5-9F07-A6F3-55BBC9FFD4A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92063" y="2064023"/>
            <a:ext cx="2497016" cy="4342637"/>
          </a:xfrm>
          <a:prstGeom prst="rect">
            <a:avLst/>
          </a:prstGeom>
        </p:spPr>
      </p:pic>
      <p:sp>
        <p:nvSpPr>
          <p:cNvPr id="7" name="Rectangle: Rounded Corners 6">
            <a:extLst>
              <a:ext uri="{FF2B5EF4-FFF2-40B4-BE49-F238E27FC236}">
                <a16:creationId xmlns:a16="http://schemas.microsoft.com/office/drawing/2014/main" id="{90708226-F2C5-C079-BBD7-FAB369875EF4}"/>
              </a:ext>
            </a:extLst>
          </p:cNvPr>
          <p:cNvSpPr/>
          <p:nvPr/>
        </p:nvSpPr>
        <p:spPr>
          <a:xfrm>
            <a:off x="3598985" y="4736123"/>
            <a:ext cx="4536830" cy="1441939"/>
          </a:xfrm>
          <a:prstGeom prst="roundRect">
            <a:avLst/>
          </a:prstGeom>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Sports afternoon: </a:t>
            </a:r>
          </a:p>
          <a:p>
            <a:pPr algn="ctr"/>
            <a:r>
              <a:rPr lang="en-GB" sz="2400" b="1" dirty="0">
                <a:latin typeface="Arial" panose="020B0604020202020204" pitchFamily="34" charset="0"/>
                <a:cs typeface="Arial" panose="020B0604020202020204" pitchFamily="34" charset="0"/>
              </a:rPr>
              <a:t>1</a:t>
            </a:r>
            <a:r>
              <a:rPr lang="en-GB" sz="2400" b="1" baseline="30000" dirty="0">
                <a:latin typeface="Arial" panose="020B0604020202020204" pitchFamily="34" charset="0"/>
                <a:cs typeface="Arial" panose="020B0604020202020204" pitchFamily="34" charset="0"/>
              </a:rPr>
              <a:t>st, 2nd and 3rd prizes </a:t>
            </a:r>
          </a:p>
          <a:p>
            <a:pPr algn="ctr"/>
            <a:r>
              <a:rPr lang="en-GB" sz="2400" b="1" baseline="30000" dirty="0">
                <a:latin typeface="Arial" panose="020B0604020202020204" pitchFamily="34" charset="0"/>
                <a:cs typeface="Arial" panose="020B0604020202020204" pitchFamily="34" charset="0"/>
              </a:rPr>
              <a:t>= 1 teaspoon of glucose powder.</a:t>
            </a:r>
            <a:endParaRPr lang="en-GB" sz="2400" b="1" dirty="0">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EBAE85A9-F6B1-E42A-A628-CEC67DF81D6F}"/>
              </a:ext>
            </a:extLst>
          </p:cNvPr>
          <p:cNvSpPr/>
          <p:nvPr/>
        </p:nvSpPr>
        <p:spPr>
          <a:xfrm rot="18669492">
            <a:off x="8325457" y="4740341"/>
            <a:ext cx="1120161" cy="484632"/>
          </a:xfrm>
          <a:prstGeom prst="rightArrow">
            <a:avLst/>
          </a:prstGeom>
          <a:ln>
            <a:solidFill>
              <a:schemeClr val="accent3">
                <a:lumMod val="5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428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person sitting on a couch&#10;&#10;Description automatically generated">
            <a:extLst>
              <a:ext uri="{FF2B5EF4-FFF2-40B4-BE49-F238E27FC236}">
                <a16:creationId xmlns:a16="http://schemas.microsoft.com/office/drawing/2014/main" id="{F869CF4F-85A2-5855-190D-7989756A63A9}"/>
              </a:ext>
            </a:extLst>
          </p:cNvPr>
          <p:cNvPicPr>
            <a:picLocks noChangeAspect="1"/>
          </p:cNvPicPr>
          <p:nvPr/>
        </p:nvPicPr>
        <p:blipFill rotWithShape="1">
          <a:blip r:embed="rId3">
            <a:extLst>
              <a:ext uri="{28A0092B-C50C-407E-A947-70E740481C1C}">
                <a14:useLocalDpi xmlns:a14="http://schemas.microsoft.com/office/drawing/2010/main" val="0"/>
              </a:ext>
            </a:extLst>
          </a:blip>
          <a:srcRect l="18654" r="20513"/>
          <a:stretch/>
        </p:blipFill>
        <p:spPr>
          <a:xfrm>
            <a:off x="20" y="10"/>
            <a:ext cx="4635480" cy="3428986"/>
          </a:xfrm>
          <a:prstGeom prst="rect">
            <a:avLst/>
          </a:prstGeom>
        </p:spPr>
      </p:pic>
      <p:pic>
        <p:nvPicPr>
          <p:cNvPr id="5" name="Picture 4" descr="A person sitting on a couch&#10;&#10;Description automatically generated">
            <a:extLst>
              <a:ext uri="{FF2B5EF4-FFF2-40B4-BE49-F238E27FC236}">
                <a16:creationId xmlns:a16="http://schemas.microsoft.com/office/drawing/2014/main" id="{55324701-F96E-6F54-1D0E-79CF1E9AD972}"/>
              </a:ext>
            </a:extLst>
          </p:cNvPr>
          <p:cNvPicPr>
            <a:picLocks noChangeAspect="1"/>
          </p:cNvPicPr>
          <p:nvPr/>
        </p:nvPicPr>
        <p:blipFill rotWithShape="1">
          <a:blip r:embed="rId4">
            <a:extLst>
              <a:ext uri="{28A0092B-C50C-407E-A947-70E740481C1C}">
                <a14:useLocalDpi xmlns:a14="http://schemas.microsoft.com/office/drawing/2010/main" val="0"/>
              </a:ext>
            </a:extLst>
          </a:blip>
          <a:srcRect l="2529" r="34431" b="-2"/>
          <a:stretch/>
        </p:blipFill>
        <p:spPr>
          <a:xfrm>
            <a:off x="20" y="3548987"/>
            <a:ext cx="4635480" cy="3309011"/>
          </a:xfrm>
          <a:prstGeom prst="rect">
            <a:avLst/>
          </a:prstGeom>
        </p:spPr>
      </p:pic>
      <p:pic>
        <p:nvPicPr>
          <p:cNvPr id="7" name="Picture 6" descr="Two women sitting on a bed with food on plates&#10;&#10;Description automatically generated">
            <a:extLst>
              <a:ext uri="{FF2B5EF4-FFF2-40B4-BE49-F238E27FC236}">
                <a16:creationId xmlns:a16="http://schemas.microsoft.com/office/drawing/2014/main" id="{026B399E-40C9-BFB7-9FDA-6027E3A8C515}"/>
              </a:ext>
            </a:extLst>
          </p:cNvPr>
          <p:cNvPicPr>
            <a:picLocks noChangeAspect="1"/>
          </p:cNvPicPr>
          <p:nvPr/>
        </p:nvPicPr>
        <p:blipFill rotWithShape="1">
          <a:blip r:embed="rId5">
            <a:extLst>
              <a:ext uri="{28A0092B-C50C-407E-A947-70E740481C1C}">
                <a14:useLocalDpi xmlns:a14="http://schemas.microsoft.com/office/drawing/2010/main" val="0"/>
              </a:ext>
            </a:extLst>
          </a:blip>
          <a:srcRect r="6898" b="2"/>
          <a:stretch/>
        </p:blipFill>
        <p:spPr>
          <a:xfrm>
            <a:off x="4682181" y="-3"/>
            <a:ext cx="7453039" cy="4422801"/>
          </a:xfrm>
          <a:prstGeom prst="rect">
            <a:avLst/>
          </a:prstGeom>
        </p:spPr>
      </p:pic>
      <p:pic>
        <p:nvPicPr>
          <p:cNvPr id="15" name="Picture 14" descr="A person standing in front of a curtain&#10;&#10;Description automatically generated">
            <a:extLst>
              <a:ext uri="{FF2B5EF4-FFF2-40B4-BE49-F238E27FC236}">
                <a16:creationId xmlns:a16="http://schemas.microsoft.com/office/drawing/2014/main" id="{74C7103B-06AA-4140-5036-8BA1762B3DCB}"/>
              </a:ext>
            </a:extLst>
          </p:cNvPr>
          <p:cNvPicPr>
            <a:picLocks noChangeAspect="1"/>
          </p:cNvPicPr>
          <p:nvPr/>
        </p:nvPicPr>
        <p:blipFill rotWithShape="1">
          <a:blip r:embed="rId6">
            <a:extLst>
              <a:ext uri="{28A0092B-C50C-407E-A947-70E740481C1C}">
                <a14:useLocalDpi xmlns:a14="http://schemas.microsoft.com/office/drawing/2010/main" val="0"/>
              </a:ext>
            </a:extLst>
          </a:blip>
          <a:srcRect t="10411" r="-1" b="40910"/>
          <a:stretch/>
        </p:blipFill>
        <p:spPr>
          <a:xfrm>
            <a:off x="4735912" y="4526276"/>
            <a:ext cx="2430949" cy="2331725"/>
          </a:xfrm>
          <a:prstGeom prst="rect">
            <a:avLst/>
          </a:prstGeom>
        </p:spPr>
      </p:pic>
      <p:pic>
        <p:nvPicPr>
          <p:cNvPr id="13" name="Picture 12" descr="A room with a white table and blue buckets&#10;&#10;Description automatically generated">
            <a:extLst>
              <a:ext uri="{FF2B5EF4-FFF2-40B4-BE49-F238E27FC236}">
                <a16:creationId xmlns:a16="http://schemas.microsoft.com/office/drawing/2014/main" id="{265FD7FB-E176-C788-65D7-A379C35C38CB}"/>
              </a:ext>
            </a:extLst>
          </p:cNvPr>
          <p:cNvPicPr>
            <a:picLocks noChangeAspect="1"/>
          </p:cNvPicPr>
          <p:nvPr/>
        </p:nvPicPr>
        <p:blipFill rotWithShape="1">
          <a:blip r:embed="rId7">
            <a:extLst>
              <a:ext uri="{28A0092B-C50C-407E-A947-70E740481C1C}">
                <a14:useLocalDpi xmlns:a14="http://schemas.microsoft.com/office/drawing/2010/main" val="0"/>
              </a:ext>
            </a:extLst>
          </a:blip>
          <a:srcRect t="20469" r="5" b="20326"/>
          <a:stretch/>
        </p:blipFill>
        <p:spPr>
          <a:xfrm>
            <a:off x="7267272" y="4526276"/>
            <a:ext cx="2412157" cy="2331725"/>
          </a:xfrm>
          <a:prstGeom prst="rect">
            <a:avLst/>
          </a:prstGeom>
        </p:spPr>
      </p:pic>
      <p:pic>
        <p:nvPicPr>
          <p:cNvPr id="18" name="Picture 17" descr="An orange plastic trash can&#10;&#10;Description automatically generated">
            <a:extLst>
              <a:ext uri="{FF2B5EF4-FFF2-40B4-BE49-F238E27FC236}">
                <a16:creationId xmlns:a16="http://schemas.microsoft.com/office/drawing/2014/main" id="{CF500F40-2711-1939-6F03-F16325377C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7039" y="3548979"/>
            <a:ext cx="2351913" cy="3309011"/>
          </a:xfrm>
          <a:prstGeom prst="rect">
            <a:avLst/>
          </a:prstGeom>
          <a:ln w="76200">
            <a:solidFill>
              <a:schemeClr val="bg1"/>
            </a:solidFill>
          </a:ln>
        </p:spPr>
      </p:pic>
      <p:sp>
        <p:nvSpPr>
          <p:cNvPr id="36" name="Star: 7 Points 35">
            <a:extLst>
              <a:ext uri="{FF2B5EF4-FFF2-40B4-BE49-F238E27FC236}">
                <a16:creationId xmlns:a16="http://schemas.microsoft.com/office/drawing/2014/main" id="{DE9795B5-9B02-C1AE-F5AA-B5E8BCA642BF}"/>
              </a:ext>
            </a:extLst>
          </p:cNvPr>
          <p:cNvSpPr/>
          <p:nvPr/>
        </p:nvSpPr>
        <p:spPr>
          <a:xfrm>
            <a:off x="3663527" y="2331724"/>
            <a:ext cx="2430949" cy="2151070"/>
          </a:xfrm>
          <a:prstGeom prst="star7">
            <a:avLst/>
          </a:prstGeom>
          <a:ln>
            <a:solidFill>
              <a:srgbClr val="92D050"/>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Mr Daniel’s home</a:t>
            </a:r>
          </a:p>
        </p:txBody>
      </p:sp>
      <p:sp>
        <p:nvSpPr>
          <p:cNvPr id="41" name="Speech Bubble: Oval 40">
            <a:extLst>
              <a:ext uri="{FF2B5EF4-FFF2-40B4-BE49-F238E27FC236}">
                <a16:creationId xmlns:a16="http://schemas.microsoft.com/office/drawing/2014/main" id="{6101012A-A891-B2F7-34EC-34A6720D2E22}"/>
              </a:ext>
            </a:extLst>
          </p:cNvPr>
          <p:cNvSpPr/>
          <p:nvPr/>
        </p:nvSpPr>
        <p:spPr>
          <a:xfrm>
            <a:off x="504092" y="3428996"/>
            <a:ext cx="1981200" cy="1053798"/>
          </a:xfrm>
          <a:prstGeom prst="wedgeEllipseCallout">
            <a:avLst>
              <a:gd name="adj1" fmla="val 6485"/>
              <a:gd name="adj2" fmla="val -114700"/>
            </a:avLst>
          </a:prstGeom>
          <a:ln>
            <a:solidFill>
              <a:srgbClr val="FF0000"/>
            </a:solidFill>
          </a:ln>
          <a:effectLst>
            <a:glow rad="228600">
              <a:schemeClr val="accent4">
                <a:satMod val="175000"/>
                <a:alpha val="40000"/>
              </a:schemeClr>
            </a:glo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b="1" dirty="0">
                <a:latin typeface="Arial" panose="020B0604020202020204" pitchFamily="34" charset="0"/>
                <a:cs typeface="Arial" panose="020B0604020202020204" pitchFamily="34" charset="0"/>
              </a:rPr>
              <a:t>Mr Daniel is head of Year 6 at Bethany</a:t>
            </a:r>
          </a:p>
        </p:txBody>
      </p:sp>
    </p:spTree>
    <p:extLst>
      <p:ext uri="{BB962C8B-B14F-4D97-AF65-F5344CB8AC3E}">
        <p14:creationId xmlns:p14="http://schemas.microsoft.com/office/powerpoint/2010/main" val="339961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child looking through a window&#10;&#10;Description automatically generated">
            <a:extLst>
              <a:ext uri="{FF2B5EF4-FFF2-40B4-BE49-F238E27FC236}">
                <a16:creationId xmlns:a16="http://schemas.microsoft.com/office/drawing/2014/main" id="{461F0074-E9BE-C290-5764-F61E821F185B}"/>
              </a:ext>
            </a:extLst>
          </p:cNvPr>
          <p:cNvPicPr>
            <a:picLocks noChangeAspect="1"/>
          </p:cNvPicPr>
          <p:nvPr/>
        </p:nvPicPr>
        <p:blipFill rotWithShape="1">
          <a:blip r:embed="rId3">
            <a:extLst>
              <a:ext uri="{28A0092B-C50C-407E-A947-70E740481C1C}">
                <a14:useLocalDpi xmlns:a14="http://schemas.microsoft.com/office/drawing/2010/main" val="0"/>
              </a:ext>
            </a:extLst>
          </a:blip>
          <a:srcRect l="7609" r="7610" b="-2"/>
          <a:stretch/>
        </p:blipFill>
        <p:spPr>
          <a:xfrm>
            <a:off x="838199" y="557188"/>
            <a:ext cx="3462131" cy="5751713"/>
          </a:xfrm>
          <a:prstGeom prst="rect">
            <a:avLst/>
          </a:prstGeom>
        </p:spPr>
      </p:pic>
      <p:pic>
        <p:nvPicPr>
          <p:cNvPr id="10" name="Picture 9" descr="A child leaning against a wall&#10;&#10;Description automatically generated">
            <a:extLst>
              <a:ext uri="{FF2B5EF4-FFF2-40B4-BE49-F238E27FC236}">
                <a16:creationId xmlns:a16="http://schemas.microsoft.com/office/drawing/2014/main" id="{C48501D2-6D8E-DEC8-6EEB-C2266496EFB8}"/>
              </a:ext>
            </a:extLst>
          </p:cNvPr>
          <p:cNvPicPr>
            <a:picLocks noChangeAspect="1"/>
          </p:cNvPicPr>
          <p:nvPr/>
        </p:nvPicPr>
        <p:blipFill rotWithShape="1">
          <a:blip r:embed="rId4">
            <a:extLst>
              <a:ext uri="{28A0092B-C50C-407E-A947-70E740481C1C}">
                <a14:useLocalDpi xmlns:a14="http://schemas.microsoft.com/office/drawing/2010/main" val="0"/>
              </a:ext>
            </a:extLst>
          </a:blip>
          <a:srcRect t="7664" b="13786"/>
          <a:stretch/>
        </p:blipFill>
        <p:spPr>
          <a:xfrm>
            <a:off x="4459582" y="557188"/>
            <a:ext cx="3295096" cy="5751713"/>
          </a:xfrm>
          <a:prstGeom prst="rect">
            <a:avLst/>
          </a:prstGeom>
        </p:spPr>
      </p:pic>
      <p:pic>
        <p:nvPicPr>
          <p:cNvPr id="6" name="Picture 5" descr="A group of children standing in a hallway&#10;&#10;Description automatically generated">
            <a:extLst>
              <a:ext uri="{FF2B5EF4-FFF2-40B4-BE49-F238E27FC236}">
                <a16:creationId xmlns:a16="http://schemas.microsoft.com/office/drawing/2014/main" id="{937146BF-560A-40E3-594B-6A9058B08338}"/>
              </a:ext>
            </a:extLst>
          </p:cNvPr>
          <p:cNvPicPr>
            <a:picLocks noChangeAspect="1"/>
          </p:cNvPicPr>
          <p:nvPr/>
        </p:nvPicPr>
        <p:blipFill rotWithShape="1">
          <a:blip r:embed="rId5">
            <a:extLst>
              <a:ext uri="{28A0092B-C50C-407E-A947-70E740481C1C}">
                <a14:useLocalDpi xmlns:a14="http://schemas.microsoft.com/office/drawing/2010/main" val="0"/>
              </a:ext>
            </a:extLst>
          </a:blip>
          <a:srcRect l="11399" r="-2" b="-2"/>
          <a:stretch/>
        </p:blipFill>
        <p:spPr>
          <a:xfrm>
            <a:off x="7913930" y="557188"/>
            <a:ext cx="3439859" cy="5751713"/>
          </a:xfrm>
          <a:prstGeom prst="rect">
            <a:avLst/>
          </a:prstGeom>
        </p:spPr>
      </p:pic>
    </p:spTree>
    <p:extLst>
      <p:ext uri="{BB962C8B-B14F-4D97-AF65-F5344CB8AC3E}">
        <p14:creationId xmlns:p14="http://schemas.microsoft.com/office/powerpoint/2010/main" val="2251968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48FE65CB-EFD8-497D-A30A-093E20EACB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erial view of a small village">
            <a:extLst>
              <a:ext uri="{FF2B5EF4-FFF2-40B4-BE49-F238E27FC236}">
                <a16:creationId xmlns:a16="http://schemas.microsoft.com/office/drawing/2014/main" id="{6D693715-81AD-1939-3949-A0197CDFF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40" y="910882"/>
            <a:ext cx="7006263" cy="5036234"/>
          </a:xfrm>
          <a:prstGeom prst="rect">
            <a:avLst/>
          </a:prstGeom>
        </p:spPr>
      </p:pic>
      <p:pic>
        <p:nvPicPr>
          <p:cNvPr id="58" name="Picture 57">
            <a:extLst>
              <a:ext uri="{FF2B5EF4-FFF2-40B4-BE49-F238E27FC236}">
                <a16:creationId xmlns:a16="http://schemas.microsoft.com/office/drawing/2014/main" id="{00E374F5-52B2-4260-8B1C-54237931F0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ardrop 11">
            <a:extLst>
              <a:ext uri="{FF2B5EF4-FFF2-40B4-BE49-F238E27FC236}">
                <a16:creationId xmlns:a16="http://schemas.microsoft.com/office/drawing/2014/main" id="{592DDF4A-6A38-D933-AEAE-553446B63541}"/>
              </a:ext>
            </a:extLst>
          </p:cNvPr>
          <p:cNvSpPr/>
          <p:nvPr/>
        </p:nvSpPr>
        <p:spPr>
          <a:xfrm flipH="1">
            <a:off x="9601200" y="3934692"/>
            <a:ext cx="2466108" cy="2553590"/>
          </a:xfrm>
          <a:prstGeom prst="teardro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endParaRPr lang="en-GB" sz="1600" b="1" dirty="0">
              <a:latin typeface="Arial" panose="020B0604020202020204" pitchFamily="34" charset="0"/>
              <a:cs typeface="Arial" panose="020B0604020202020204" pitchFamily="34" charset="0"/>
            </a:endParaRPr>
          </a:p>
          <a:p>
            <a:pPr>
              <a:lnSpc>
                <a:spcPct val="150000"/>
              </a:lnSpc>
            </a:pPr>
            <a:r>
              <a:rPr lang="en-GB" sz="1600" b="1" dirty="0">
                <a:latin typeface="Arial" panose="020B0604020202020204" pitchFamily="34" charset="0"/>
                <a:cs typeface="Arial" panose="020B0604020202020204" pitchFamily="34" charset="0"/>
              </a:rPr>
              <a:t>Aims and objectives:</a:t>
            </a:r>
          </a:p>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Education</a:t>
            </a:r>
          </a:p>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Love</a:t>
            </a:r>
          </a:p>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Commitment</a:t>
            </a:r>
          </a:p>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Compassion</a:t>
            </a:r>
          </a:p>
          <a:p>
            <a:pPr marL="285750" indent="-285750" algn="ctr">
              <a:buFont typeface="Arial" panose="020B0604020202020204" pitchFamily="34" charset="0"/>
              <a:buChar char="•"/>
            </a:pPr>
            <a:endParaRPr lang="en-GB" dirty="0"/>
          </a:p>
          <a:p>
            <a:pPr algn="ctr"/>
            <a:endParaRPr lang="en-GB" dirty="0"/>
          </a:p>
        </p:txBody>
      </p:sp>
      <p:sp>
        <p:nvSpPr>
          <p:cNvPr id="14" name="Teardrop 13">
            <a:extLst>
              <a:ext uri="{FF2B5EF4-FFF2-40B4-BE49-F238E27FC236}">
                <a16:creationId xmlns:a16="http://schemas.microsoft.com/office/drawing/2014/main" id="{2EE7E693-158A-0E4B-B4CE-1E0967269863}"/>
              </a:ext>
            </a:extLst>
          </p:cNvPr>
          <p:cNvSpPr/>
          <p:nvPr/>
        </p:nvSpPr>
        <p:spPr>
          <a:xfrm>
            <a:off x="0" y="2133600"/>
            <a:ext cx="2951018" cy="3426425"/>
          </a:xfrm>
          <a:prstGeom prst="teardrop">
            <a:avLst>
              <a:gd name="adj" fmla="val 12387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b="1" dirty="0">
                <a:latin typeface="Arial" panose="020B0604020202020204" pitchFamily="34" charset="0"/>
                <a:cs typeface="Arial" panose="020B0604020202020204" pitchFamily="34" charset="0"/>
              </a:rPr>
              <a:t> The Bethany Project, founded in 1991, cares for about 150 orphaned children between 1 and 20 years old</a:t>
            </a:r>
          </a:p>
        </p:txBody>
      </p:sp>
    </p:spTree>
    <p:extLst>
      <p:ext uri="{BB962C8B-B14F-4D97-AF65-F5344CB8AC3E}">
        <p14:creationId xmlns:p14="http://schemas.microsoft.com/office/powerpoint/2010/main" val="293962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dog standing in a grassy field&#10;&#10;Description automatically generated">
            <a:extLst>
              <a:ext uri="{FF2B5EF4-FFF2-40B4-BE49-F238E27FC236}">
                <a16:creationId xmlns:a16="http://schemas.microsoft.com/office/drawing/2014/main" id="{96C94781-6424-AF9D-1CE9-216C4851ECB8}"/>
              </a:ext>
            </a:extLst>
          </p:cNvPr>
          <p:cNvPicPr>
            <a:picLocks noChangeAspect="1"/>
          </p:cNvPicPr>
          <p:nvPr/>
        </p:nvPicPr>
        <p:blipFill rotWithShape="1">
          <a:blip r:embed="rId3">
            <a:extLst>
              <a:ext uri="{28A0092B-C50C-407E-A947-70E740481C1C}">
                <a14:useLocalDpi xmlns:a14="http://schemas.microsoft.com/office/drawing/2010/main" val="0"/>
              </a:ext>
            </a:extLst>
          </a:blip>
          <a:srcRect l="7503" r="1248"/>
          <a:stretch/>
        </p:blipFill>
        <p:spPr>
          <a:xfrm>
            <a:off x="20" y="10"/>
            <a:ext cx="4635480" cy="3428986"/>
          </a:xfrm>
          <a:prstGeom prst="rect">
            <a:avLst/>
          </a:prstGeom>
        </p:spPr>
      </p:pic>
      <p:pic>
        <p:nvPicPr>
          <p:cNvPr id="6" name="Picture 5" descr="A group of dogs lying in sand&#10;&#10;Description automatically generated">
            <a:extLst>
              <a:ext uri="{FF2B5EF4-FFF2-40B4-BE49-F238E27FC236}">
                <a16:creationId xmlns:a16="http://schemas.microsoft.com/office/drawing/2014/main" id="{F2264C42-7064-E8B6-1D32-AD9359BDF8C1}"/>
              </a:ext>
            </a:extLst>
          </p:cNvPr>
          <p:cNvPicPr>
            <a:picLocks noChangeAspect="1"/>
          </p:cNvPicPr>
          <p:nvPr/>
        </p:nvPicPr>
        <p:blipFill rotWithShape="1">
          <a:blip r:embed="rId4">
            <a:extLst>
              <a:ext uri="{28A0092B-C50C-407E-A947-70E740481C1C}">
                <a14:useLocalDpi xmlns:a14="http://schemas.microsoft.com/office/drawing/2010/main" val="0"/>
              </a:ext>
            </a:extLst>
          </a:blip>
          <a:srcRect r="3" b="27896"/>
          <a:stretch/>
        </p:blipFill>
        <p:spPr>
          <a:xfrm>
            <a:off x="20" y="3548987"/>
            <a:ext cx="4635480" cy="3309011"/>
          </a:xfrm>
          <a:prstGeom prst="rect">
            <a:avLst/>
          </a:prstGeom>
        </p:spPr>
      </p:pic>
      <p:pic>
        <p:nvPicPr>
          <p:cNvPr id="18" name="Picture 17" descr="A dog sleeping on a step&#10;&#10;Description automatically generated">
            <a:extLst>
              <a:ext uri="{FF2B5EF4-FFF2-40B4-BE49-F238E27FC236}">
                <a16:creationId xmlns:a16="http://schemas.microsoft.com/office/drawing/2014/main" id="{A4C14E64-177E-26B9-D97E-B987D17C07BB}"/>
              </a:ext>
            </a:extLst>
          </p:cNvPr>
          <p:cNvPicPr>
            <a:picLocks noChangeAspect="1"/>
          </p:cNvPicPr>
          <p:nvPr/>
        </p:nvPicPr>
        <p:blipFill rotWithShape="1">
          <a:blip r:embed="rId5">
            <a:extLst>
              <a:ext uri="{28A0092B-C50C-407E-A947-70E740481C1C}">
                <a14:useLocalDpi xmlns:a14="http://schemas.microsoft.com/office/drawing/2010/main" val="0"/>
              </a:ext>
            </a:extLst>
          </a:blip>
          <a:srcRect r="2" b="685"/>
          <a:stretch/>
        </p:blipFill>
        <p:spPr>
          <a:xfrm>
            <a:off x="4738959" y="10"/>
            <a:ext cx="7453039" cy="4422801"/>
          </a:xfrm>
          <a:prstGeom prst="rect">
            <a:avLst/>
          </a:prstGeom>
        </p:spPr>
      </p:pic>
      <p:pic>
        <p:nvPicPr>
          <p:cNvPr id="8" name="Picture 7" descr="Two dogs standing in grass&#10;&#10;Description automatically generated">
            <a:extLst>
              <a:ext uri="{FF2B5EF4-FFF2-40B4-BE49-F238E27FC236}">
                <a16:creationId xmlns:a16="http://schemas.microsoft.com/office/drawing/2014/main" id="{B2BEC0AD-CBE9-1311-87F2-D18D85252892}"/>
              </a:ext>
            </a:extLst>
          </p:cNvPr>
          <p:cNvPicPr>
            <a:picLocks noChangeAspect="1"/>
          </p:cNvPicPr>
          <p:nvPr/>
        </p:nvPicPr>
        <p:blipFill rotWithShape="1">
          <a:blip r:embed="rId6">
            <a:extLst>
              <a:ext uri="{28A0092B-C50C-407E-A947-70E740481C1C}">
                <a14:useLocalDpi xmlns:a14="http://schemas.microsoft.com/office/drawing/2010/main" val="0"/>
              </a:ext>
            </a:extLst>
          </a:blip>
          <a:srcRect t="3329" r="4" b="11547"/>
          <a:stretch/>
        </p:blipFill>
        <p:spPr>
          <a:xfrm>
            <a:off x="4735912" y="4526276"/>
            <a:ext cx="2430949" cy="2331725"/>
          </a:xfrm>
          <a:prstGeom prst="rect">
            <a:avLst/>
          </a:prstGeom>
        </p:spPr>
      </p:pic>
      <p:pic>
        <p:nvPicPr>
          <p:cNvPr id="14" name="Picture 13" descr="A group of people walking on a dirt path with dogs&#10;&#10;Description automatically generated">
            <a:extLst>
              <a:ext uri="{FF2B5EF4-FFF2-40B4-BE49-F238E27FC236}">
                <a16:creationId xmlns:a16="http://schemas.microsoft.com/office/drawing/2014/main" id="{F723D606-5924-3EC2-4F4F-B981EC6BE533}"/>
              </a:ext>
            </a:extLst>
          </p:cNvPr>
          <p:cNvPicPr>
            <a:picLocks noChangeAspect="1"/>
          </p:cNvPicPr>
          <p:nvPr/>
        </p:nvPicPr>
        <p:blipFill rotWithShape="1">
          <a:blip r:embed="rId7">
            <a:extLst>
              <a:ext uri="{28A0092B-C50C-407E-A947-70E740481C1C}">
                <a14:useLocalDpi xmlns:a14="http://schemas.microsoft.com/office/drawing/2010/main" val="0"/>
              </a:ext>
            </a:extLst>
          </a:blip>
          <a:srcRect t="6114" r="-5" b="31534"/>
          <a:stretch/>
        </p:blipFill>
        <p:spPr>
          <a:xfrm>
            <a:off x="7267272" y="4526276"/>
            <a:ext cx="2412157" cy="2331725"/>
          </a:xfrm>
          <a:prstGeom prst="rect">
            <a:avLst/>
          </a:prstGeom>
        </p:spPr>
      </p:pic>
      <p:pic>
        <p:nvPicPr>
          <p:cNvPr id="12" name="Picture 11" descr="A group of people walking on a dirt path with a dog&#10;&#10;Description automatically generated">
            <a:extLst>
              <a:ext uri="{FF2B5EF4-FFF2-40B4-BE49-F238E27FC236}">
                <a16:creationId xmlns:a16="http://schemas.microsoft.com/office/drawing/2014/main" id="{31DDBDE3-79D7-9E58-6416-87D96328AB90}"/>
              </a:ext>
            </a:extLst>
          </p:cNvPr>
          <p:cNvPicPr>
            <a:picLocks noChangeAspect="1"/>
          </p:cNvPicPr>
          <p:nvPr/>
        </p:nvPicPr>
        <p:blipFill rotWithShape="1">
          <a:blip r:embed="rId8">
            <a:extLst>
              <a:ext uri="{28A0092B-C50C-407E-A947-70E740481C1C}">
                <a14:useLocalDpi xmlns:a14="http://schemas.microsoft.com/office/drawing/2010/main" val="0"/>
              </a:ext>
            </a:extLst>
          </a:blip>
          <a:srcRect l="26063" r="11094" b="4"/>
          <a:stretch/>
        </p:blipFill>
        <p:spPr>
          <a:xfrm>
            <a:off x="9779836" y="4526274"/>
            <a:ext cx="2412157" cy="2331726"/>
          </a:xfrm>
          <a:prstGeom prst="rect">
            <a:avLst/>
          </a:prstGeom>
        </p:spPr>
      </p:pic>
      <p:sp>
        <p:nvSpPr>
          <p:cNvPr id="2" name="TextBox 1">
            <a:extLst>
              <a:ext uri="{FF2B5EF4-FFF2-40B4-BE49-F238E27FC236}">
                <a16:creationId xmlns:a16="http://schemas.microsoft.com/office/drawing/2014/main" id="{6AE1E883-2428-40E2-9622-0BC42AFB6928}"/>
              </a:ext>
            </a:extLst>
          </p:cNvPr>
          <p:cNvSpPr txBox="1"/>
          <p:nvPr/>
        </p:nvSpPr>
        <p:spPr>
          <a:xfrm>
            <a:off x="2244436" y="1260764"/>
            <a:ext cx="7827819" cy="369332"/>
          </a:xfrm>
          <a:prstGeom prst="rect">
            <a:avLst/>
          </a:prstGeom>
          <a:noFill/>
        </p:spPr>
        <p:txBody>
          <a:bodyPr wrap="square" rtlCol="0">
            <a:spAutoFit/>
          </a:bodyPr>
          <a:lstStyle/>
          <a:p>
            <a:endParaRPr lang="en-GB" dirty="0"/>
          </a:p>
        </p:txBody>
      </p:sp>
      <p:sp>
        <p:nvSpPr>
          <p:cNvPr id="20" name="Explosion: 8 Points 19">
            <a:extLst>
              <a:ext uri="{FF2B5EF4-FFF2-40B4-BE49-F238E27FC236}">
                <a16:creationId xmlns:a16="http://schemas.microsoft.com/office/drawing/2014/main" id="{9E00BDC6-402F-DF2E-CF40-E864015FF7EA}"/>
              </a:ext>
            </a:extLst>
          </p:cNvPr>
          <p:cNvSpPr/>
          <p:nvPr/>
        </p:nvSpPr>
        <p:spPr>
          <a:xfrm>
            <a:off x="3270739" y="1922585"/>
            <a:ext cx="3376246" cy="2965938"/>
          </a:xfrm>
          <a:prstGeom prst="irregularSeal1">
            <a:avLst/>
          </a:prstGeom>
          <a:ln>
            <a:solidFill>
              <a:srgbClr val="7030A0"/>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latin typeface="Arial" panose="020B0604020202020204" pitchFamily="34" charset="0"/>
                <a:cs typeface="Arial" panose="020B0604020202020204" pitchFamily="34" charset="0"/>
              </a:rPr>
              <a:t>A dog’s perspective</a:t>
            </a:r>
          </a:p>
        </p:txBody>
      </p:sp>
    </p:spTree>
    <p:extLst>
      <p:ext uri="{BB962C8B-B14F-4D97-AF65-F5344CB8AC3E}">
        <p14:creationId xmlns:p14="http://schemas.microsoft.com/office/powerpoint/2010/main" val="172099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435619442_7540535876011235_8015748941637286508_n">
            <a:hlinkClick r:id="" action="ppaction://media"/>
            <a:extLst>
              <a:ext uri="{FF2B5EF4-FFF2-40B4-BE49-F238E27FC236}">
                <a16:creationId xmlns:a16="http://schemas.microsoft.com/office/drawing/2014/main" id="{45872C5C-1A26-1B57-298F-A6329C4A6DB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57202" y="380927"/>
            <a:ext cx="3683111" cy="2117788"/>
          </a:xfrm>
          <a:prstGeom prst="rect">
            <a:avLst/>
          </a:prstGeom>
        </p:spPr>
      </p:pic>
      <p:sp>
        <p:nvSpPr>
          <p:cNvPr id="120" name="Rectangle 119">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436954270_7375737049128393_9079746679786253907_n">
            <a:hlinkClick r:id="" action="ppaction://media"/>
            <a:extLst>
              <a:ext uri="{FF2B5EF4-FFF2-40B4-BE49-F238E27FC236}">
                <a16:creationId xmlns:a16="http://schemas.microsoft.com/office/drawing/2014/main" id="{8B957D87-EB23-3C39-28C8-FC97CCF5B304}"/>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416102" y="313080"/>
            <a:ext cx="1272531" cy="2262279"/>
          </a:xfrm>
          <a:prstGeom prst="rect">
            <a:avLst/>
          </a:prstGeom>
        </p:spPr>
      </p:pic>
      <p:sp>
        <p:nvSpPr>
          <p:cNvPr id="122" name="Rectangle 121">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ubutio">
            <a:hlinkClick r:id="" action="ppaction://media"/>
            <a:extLst>
              <a:ext uri="{FF2B5EF4-FFF2-40B4-BE49-F238E27FC236}">
                <a16:creationId xmlns:a16="http://schemas.microsoft.com/office/drawing/2014/main" id="{D4EB64BA-226E-EE60-8960-7E3779FB16BB}"/>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3589389" y="3322355"/>
            <a:ext cx="3671254" cy="2753440"/>
          </a:xfrm>
          <a:prstGeom prst="rect">
            <a:avLst/>
          </a:prstGeom>
        </p:spPr>
      </p:pic>
      <p:sp>
        <p:nvSpPr>
          <p:cNvPr id="123" name="Rectangle 122">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77282C-4791-544C-A348-2CDE2F90025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94654" y="321735"/>
            <a:ext cx="2484589" cy="3312786"/>
          </a:xfrm>
          <a:prstGeom prst="rect">
            <a:avLst/>
          </a:prstGeom>
        </p:spPr>
      </p:pic>
      <p:sp>
        <p:nvSpPr>
          <p:cNvPr id="124" name="Rectangle 123">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tic bag football">
            <a:hlinkClick r:id="" action="ppaction://media"/>
            <a:extLst>
              <a:ext uri="{FF2B5EF4-FFF2-40B4-BE49-F238E27FC236}">
                <a16:creationId xmlns:a16="http://schemas.microsoft.com/office/drawing/2014/main" id="{87FC611C-C7F3-4BBF-423F-EE384E2663D9}"/>
              </a:ext>
            </a:extLst>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7853007" y="4260849"/>
            <a:ext cx="3567362" cy="2051233"/>
          </a:xfrm>
          <a:prstGeom prst="rect">
            <a:avLst/>
          </a:prstGeom>
        </p:spPr>
      </p:pic>
      <p:pic>
        <p:nvPicPr>
          <p:cNvPr id="11" name="Picture 10" descr="A group of children holding up a stick&#10;&#10;Description automatically generated">
            <a:extLst>
              <a:ext uri="{FF2B5EF4-FFF2-40B4-BE49-F238E27FC236}">
                <a16:creationId xmlns:a16="http://schemas.microsoft.com/office/drawing/2014/main" id="{D257B223-2EC3-75D1-207C-B647671C15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473" y="3486075"/>
            <a:ext cx="3223479" cy="2417609"/>
          </a:xfrm>
          <a:prstGeom prst="rect">
            <a:avLst/>
          </a:prstGeom>
        </p:spPr>
      </p:pic>
    </p:spTree>
    <p:extLst>
      <p:ext uri="{BB962C8B-B14F-4D97-AF65-F5344CB8AC3E}">
        <p14:creationId xmlns:p14="http://schemas.microsoft.com/office/powerpoint/2010/main" val="9639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5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6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634"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0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video>
              <p:cMediaNode vol="80000">
                <p:cTn id="37" fill="hold" display="0">
                  <p:stCondLst>
                    <p:cond delay="indefinite"/>
                  </p:stCondLst>
                </p:cTn>
                <p:tgtEl>
                  <p:spTgt spid="9"/>
                </p:tgtEl>
              </p:cMediaNode>
            </p:vide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tanding in front of buses&#10;&#10;Description automatically generated">
            <a:extLst>
              <a:ext uri="{FF2B5EF4-FFF2-40B4-BE49-F238E27FC236}">
                <a16:creationId xmlns:a16="http://schemas.microsoft.com/office/drawing/2014/main" id="{712AB149-1E79-CAA2-EF2E-4D728D43E28B}"/>
              </a:ext>
            </a:extLst>
          </p:cNvPr>
          <p:cNvPicPr>
            <a:picLocks noChangeAspect="1"/>
          </p:cNvPicPr>
          <p:nvPr/>
        </p:nvPicPr>
        <p:blipFill rotWithShape="1">
          <a:blip r:embed="rId3">
            <a:extLst>
              <a:ext uri="{28A0092B-C50C-407E-A947-70E740481C1C}">
                <a14:useLocalDpi xmlns:a14="http://schemas.microsoft.com/office/drawing/2010/main" val="0"/>
              </a:ext>
            </a:extLst>
          </a:blip>
          <a:srcRect t="22570" r="-2" b="5163"/>
          <a:stretch/>
        </p:blipFill>
        <p:spPr>
          <a:xfrm>
            <a:off x="4166505" y="10"/>
            <a:ext cx="4444096" cy="3067040"/>
          </a:xfrm>
          <a:prstGeom prst="rect">
            <a:avLst/>
          </a:prstGeom>
        </p:spPr>
      </p:pic>
      <p:pic>
        <p:nvPicPr>
          <p:cNvPr id="12" name="Picture 11" descr="A person in a red cart outside a store&#10;&#10;Description automatically generated with medium confidence">
            <a:extLst>
              <a:ext uri="{FF2B5EF4-FFF2-40B4-BE49-F238E27FC236}">
                <a16:creationId xmlns:a16="http://schemas.microsoft.com/office/drawing/2014/main" id="{61B4C70F-6C6E-F344-1838-A3262977F7AA}"/>
              </a:ext>
            </a:extLst>
          </p:cNvPr>
          <p:cNvPicPr>
            <a:picLocks noChangeAspect="1"/>
          </p:cNvPicPr>
          <p:nvPr/>
        </p:nvPicPr>
        <p:blipFill rotWithShape="1">
          <a:blip r:embed="rId4">
            <a:extLst>
              <a:ext uri="{28A0092B-C50C-407E-A947-70E740481C1C}">
                <a14:useLocalDpi xmlns:a14="http://schemas.microsoft.com/office/drawing/2010/main" val="0"/>
              </a:ext>
            </a:extLst>
          </a:blip>
          <a:srcRect r="2" b="17943"/>
          <a:stretch/>
        </p:blipFill>
        <p:spPr>
          <a:xfrm>
            <a:off x="-1" y="3790950"/>
            <a:ext cx="8305800" cy="3067051"/>
          </a:xfrm>
          <a:prstGeom prst="rect">
            <a:avLst/>
          </a:prstGeom>
        </p:spPr>
      </p:pic>
      <p:sp>
        <p:nvSpPr>
          <p:cNvPr id="35" name="Freeform: Shape 34">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hild carrying a bundle of sticks&#10;&#10;Description automatically generated">
            <a:extLst>
              <a:ext uri="{FF2B5EF4-FFF2-40B4-BE49-F238E27FC236}">
                <a16:creationId xmlns:a16="http://schemas.microsoft.com/office/drawing/2014/main" id="{AE3FEE6D-2725-5771-E3F6-A4247AC0917A}"/>
              </a:ext>
            </a:extLst>
          </p:cNvPr>
          <p:cNvPicPr>
            <a:picLocks noChangeAspect="1"/>
          </p:cNvPicPr>
          <p:nvPr/>
        </p:nvPicPr>
        <p:blipFill rotWithShape="1">
          <a:blip r:embed="rId5">
            <a:extLst>
              <a:ext uri="{28A0092B-C50C-407E-A947-70E740481C1C}">
                <a14:useLocalDpi xmlns:a14="http://schemas.microsoft.com/office/drawing/2010/main" val="0"/>
              </a:ext>
            </a:extLst>
          </a:blip>
          <a:srcRect t="10881" r="1" b="46797"/>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36" name="Freeform: Shape 3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sitting at a table with vegetables&#10;&#10;Description automatically generated">
            <a:extLst>
              <a:ext uri="{FF2B5EF4-FFF2-40B4-BE49-F238E27FC236}">
                <a16:creationId xmlns:a16="http://schemas.microsoft.com/office/drawing/2014/main" id="{9920023D-5CB0-F939-3020-011F2DF3C120}"/>
              </a:ext>
            </a:extLst>
          </p:cNvPr>
          <p:cNvPicPr>
            <a:picLocks noChangeAspect="1"/>
          </p:cNvPicPr>
          <p:nvPr/>
        </p:nvPicPr>
        <p:blipFill rotWithShape="1">
          <a:blip r:embed="rId6">
            <a:extLst>
              <a:ext uri="{28A0092B-C50C-407E-A947-70E740481C1C}">
                <a14:useLocalDpi xmlns:a14="http://schemas.microsoft.com/office/drawing/2010/main" val="0"/>
              </a:ext>
            </a:extLst>
          </a:blip>
          <a:srcRect r="48462"/>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37" name="Oval 36">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erson holding a large bundle of bananas&#10;&#10;Description automatically generated">
            <a:extLst>
              <a:ext uri="{FF2B5EF4-FFF2-40B4-BE49-F238E27FC236}">
                <a16:creationId xmlns:a16="http://schemas.microsoft.com/office/drawing/2014/main" id="{09EE7210-D5A9-5211-A0B5-3FACF5D7965F}"/>
              </a:ext>
            </a:extLst>
          </p:cNvPr>
          <p:cNvPicPr>
            <a:picLocks noChangeAspect="1"/>
          </p:cNvPicPr>
          <p:nvPr/>
        </p:nvPicPr>
        <p:blipFill rotWithShape="1">
          <a:blip r:embed="rId7">
            <a:extLst>
              <a:ext uri="{28A0092B-C50C-407E-A947-70E740481C1C}">
                <a14:useLocalDpi xmlns:a14="http://schemas.microsoft.com/office/drawing/2010/main" val="0"/>
              </a:ext>
            </a:extLst>
          </a:blip>
          <a:srcRect t="21532" b="33468"/>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38" name="Freeform: Shape 37">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4" name="Picture 13" descr="A store with many items&#10;&#10;Description automatically generated">
            <a:extLst>
              <a:ext uri="{FF2B5EF4-FFF2-40B4-BE49-F238E27FC236}">
                <a16:creationId xmlns:a16="http://schemas.microsoft.com/office/drawing/2014/main" id="{4F69DC67-25B6-E057-FB1B-228FDC1CE3D1}"/>
              </a:ext>
            </a:extLst>
          </p:cNvPr>
          <p:cNvPicPr>
            <a:picLocks noChangeAspect="1"/>
          </p:cNvPicPr>
          <p:nvPr/>
        </p:nvPicPr>
        <p:blipFill rotWithShape="1">
          <a:blip r:embed="rId8">
            <a:extLst>
              <a:ext uri="{28A0092B-C50C-407E-A947-70E740481C1C}">
                <a14:useLocalDpi xmlns:a14="http://schemas.microsoft.com/office/drawing/2010/main" val="0"/>
              </a:ext>
            </a:extLst>
          </a:blip>
          <a:srcRect l="17488" r="19303" b="1"/>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extLst>
      <p:ext uri="{BB962C8B-B14F-4D97-AF65-F5344CB8AC3E}">
        <p14:creationId xmlns:p14="http://schemas.microsoft.com/office/powerpoint/2010/main" val="3622646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in a market&#10;&#10;Description automatically generated">
            <a:extLst>
              <a:ext uri="{FF2B5EF4-FFF2-40B4-BE49-F238E27FC236}">
                <a16:creationId xmlns:a16="http://schemas.microsoft.com/office/drawing/2014/main" id="{5B386257-7908-A845-4CC9-06391E504B6E}"/>
              </a:ext>
            </a:extLst>
          </p:cNvPr>
          <p:cNvPicPr>
            <a:picLocks noChangeAspect="1"/>
          </p:cNvPicPr>
          <p:nvPr/>
        </p:nvPicPr>
        <p:blipFill rotWithShape="1">
          <a:blip r:embed="rId3">
            <a:extLst>
              <a:ext uri="{28A0092B-C50C-407E-A947-70E740481C1C}">
                <a14:useLocalDpi xmlns:a14="http://schemas.microsoft.com/office/drawing/2010/main" val="0"/>
              </a:ext>
            </a:extLst>
          </a:blip>
          <a:srcRect l="33081" r="1715" b="-1"/>
          <a:stretch/>
        </p:blipFill>
        <p:spPr>
          <a:xfrm>
            <a:off x="4166505" y="10"/>
            <a:ext cx="4444096" cy="3067040"/>
          </a:xfrm>
          <a:prstGeom prst="rect">
            <a:avLst/>
          </a:prstGeom>
        </p:spPr>
      </p:pic>
      <p:pic>
        <p:nvPicPr>
          <p:cNvPr id="13" name="Picture 12" descr="A fruit stand with many different fruits&#10;&#10;Description automatically generated with medium confidence">
            <a:extLst>
              <a:ext uri="{FF2B5EF4-FFF2-40B4-BE49-F238E27FC236}">
                <a16:creationId xmlns:a16="http://schemas.microsoft.com/office/drawing/2014/main" id="{20E332E7-495C-F3FD-B445-F5575D8F4C35}"/>
              </a:ext>
            </a:extLst>
          </p:cNvPr>
          <p:cNvPicPr>
            <a:picLocks noChangeAspect="1"/>
          </p:cNvPicPr>
          <p:nvPr/>
        </p:nvPicPr>
        <p:blipFill rotWithShape="1">
          <a:blip r:embed="rId4">
            <a:extLst>
              <a:ext uri="{28A0092B-C50C-407E-A947-70E740481C1C}">
                <a14:useLocalDpi xmlns:a14="http://schemas.microsoft.com/office/drawing/2010/main" val="0"/>
              </a:ext>
            </a:extLst>
          </a:blip>
          <a:srcRect t="3615" r="2" b="14328"/>
          <a:stretch/>
        </p:blipFill>
        <p:spPr>
          <a:xfrm>
            <a:off x="-1" y="3790950"/>
            <a:ext cx="8305800" cy="3067051"/>
          </a:xfrm>
          <a:prstGeom prst="rect">
            <a:avLst/>
          </a:prstGeom>
        </p:spPr>
      </p:pic>
      <p:sp>
        <p:nvSpPr>
          <p:cNvPr id="18" name="Freeform: Shape 17">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women standing together smiling&#10;&#10;Description automatically generated">
            <a:extLst>
              <a:ext uri="{FF2B5EF4-FFF2-40B4-BE49-F238E27FC236}">
                <a16:creationId xmlns:a16="http://schemas.microsoft.com/office/drawing/2014/main" id="{CB110067-84B1-D600-E25B-77624D86ADD0}"/>
              </a:ext>
            </a:extLst>
          </p:cNvPr>
          <p:cNvPicPr>
            <a:picLocks noChangeAspect="1"/>
          </p:cNvPicPr>
          <p:nvPr/>
        </p:nvPicPr>
        <p:blipFill rotWithShape="1">
          <a:blip r:embed="rId5">
            <a:extLst>
              <a:ext uri="{28A0092B-C50C-407E-A947-70E740481C1C}">
                <a14:useLocalDpi xmlns:a14="http://schemas.microsoft.com/office/drawing/2010/main" val="0"/>
              </a:ext>
            </a:extLst>
          </a:blip>
          <a:srcRect t="6667" r="2" b="22796"/>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20" name="Freeform: Shape 19">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boys sitting under a shelter&#10;&#10;Description automatically generated">
            <a:extLst>
              <a:ext uri="{FF2B5EF4-FFF2-40B4-BE49-F238E27FC236}">
                <a16:creationId xmlns:a16="http://schemas.microsoft.com/office/drawing/2014/main" id="{8689C2EE-50F9-7E43-A808-DBD9FCC85E2D}"/>
              </a:ext>
            </a:extLst>
          </p:cNvPr>
          <p:cNvPicPr>
            <a:picLocks noChangeAspect="1"/>
          </p:cNvPicPr>
          <p:nvPr/>
        </p:nvPicPr>
        <p:blipFill rotWithShape="1">
          <a:blip r:embed="rId6">
            <a:extLst>
              <a:ext uri="{28A0092B-C50C-407E-A947-70E740481C1C}">
                <a14:useLocalDpi xmlns:a14="http://schemas.microsoft.com/office/drawing/2010/main" val="0"/>
              </a:ext>
            </a:extLst>
          </a:blip>
          <a:srcRect l="2070" r="21196" b="-1"/>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2" name="Oval 21">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erson sitting at a sewing machine&#10;&#10;Description automatically generated">
            <a:extLst>
              <a:ext uri="{FF2B5EF4-FFF2-40B4-BE49-F238E27FC236}">
                <a16:creationId xmlns:a16="http://schemas.microsoft.com/office/drawing/2014/main" id="{333572D4-128C-5389-9E02-F8E04862E4B9}"/>
              </a:ext>
            </a:extLst>
          </p:cNvPr>
          <p:cNvPicPr>
            <a:picLocks noChangeAspect="1"/>
          </p:cNvPicPr>
          <p:nvPr/>
        </p:nvPicPr>
        <p:blipFill rotWithShape="1">
          <a:blip r:embed="rId7">
            <a:extLst>
              <a:ext uri="{28A0092B-C50C-407E-A947-70E740481C1C}">
                <a14:useLocalDpi xmlns:a14="http://schemas.microsoft.com/office/drawing/2010/main" val="0"/>
              </a:ext>
            </a:extLst>
          </a:blip>
          <a:srcRect t="12251" b="42749"/>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4" name="Freeform: Shape 23">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7" name="Picture 6" descr="A blue blanket with many shoes on it&#10;&#10;Description automatically generated">
            <a:extLst>
              <a:ext uri="{FF2B5EF4-FFF2-40B4-BE49-F238E27FC236}">
                <a16:creationId xmlns:a16="http://schemas.microsoft.com/office/drawing/2014/main" id="{6EF47DF5-EC3A-9EC1-332D-AC386B77FDB1}"/>
              </a:ext>
            </a:extLst>
          </p:cNvPr>
          <p:cNvPicPr>
            <a:picLocks noChangeAspect="1"/>
          </p:cNvPicPr>
          <p:nvPr/>
        </p:nvPicPr>
        <p:blipFill rotWithShape="1">
          <a:blip r:embed="rId8">
            <a:extLst>
              <a:ext uri="{28A0092B-C50C-407E-A947-70E740481C1C}">
                <a14:useLocalDpi xmlns:a14="http://schemas.microsoft.com/office/drawing/2010/main" val="0"/>
              </a:ext>
            </a:extLst>
          </a:blip>
          <a:srcRect l="16676" r="20115" b="1"/>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extLst>
      <p:ext uri="{BB962C8B-B14F-4D97-AF65-F5344CB8AC3E}">
        <p14:creationId xmlns:p14="http://schemas.microsoft.com/office/powerpoint/2010/main" val="360660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group of children carrying buckets on their heads&#10;&#10;Description automatically generated">
            <a:extLst>
              <a:ext uri="{FF2B5EF4-FFF2-40B4-BE49-F238E27FC236}">
                <a16:creationId xmlns:a16="http://schemas.microsoft.com/office/drawing/2014/main" id="{D439DF25-EF88-B0BE-2BF8-B2719AD67321}"/>
              </a:ext>
            </a:extLst>
          </p:cNvPr>
          <p:cNvPicPr>
            <a:picLocks noChangeAspect="1"/>
          </p:cNvPicPr>
          <p:nvPr/>
        </p:nvPicPr>
        <p:blipFill rotWithShape="1">
          <a:blip r:embed="rId3">
            <a:extLst>
              <a:ext uri="{28A0092B-C50C-407E-A947-70E740481C1C}">
                <a14:useLocalDpi xmlns:a14="http://schemas.microsoft.com/office/drawing/2010/main" val="0"/>
              </a:ext>
            </a:extLst>
          </a:blip>
          <a:srcRect l="9661" r="9062"/>
          <a:stretch/>
        </p:blipFill>
        <p:spPr>
          <a:xfrm>
            <a:off x="20" y="-1"/>
            <a:ext cx="4654276" cy="6858000"/>
          </a:xfrm>
          <a:prstGeom prst="rect">
            <a:avLst/>
          </a:prstGeom>
        </p:spPr>
      </p:pic>
      <p:pic>
        <p:nvPicPr>
          <p:cNvPr id="8" name="Picture 7" descr="A group of people standing outside a building&#10;&#10;Description automatically generated">
            <a:extLst>
              <a:ext uri="{FF2B5EF4-FFF2-40B4-BE49-F238E27FC236}">
                <a16:creationId xmlns:a16="http://schemas.microsoft.com/office/drawing/2014/main" id="{FBED6CF1-6BE6-A4C8-E0EC-BA31F107BCFB}"/>
              </a:ext>
            </a:extLst>
          </p:cNvPr>
          <p:cNvPicPr>
            <a:picLocks noChangeAspect="1"/>
          </p:cNvPicPr>
          <p:nvPr/>
        </p:nvPicPr>
        <p:blipFill rotWithShape="1">
          <a:blip r:embed="rId4">
            <a:extLst>
              <a:ext uri="{28A0092B-C50C-407E-A947-70E740481C1C}">
                <a14:useLocalDpi xmlns:a14="http://schemas.microsoft.com/office/drawing/2010/main" val="0"/>
              </a:ext>
            </a:extLst>
          </a:blip>
          <a:srcRect l="19474" r="6777"/>
          <a:stretch/>
        </p:blipFill>
        <p:spPr>
          <a:xfrm>
            <a:off x="4774005" y="10"/>
            <a:ext cx="7417994" cy="4526265"/>
          </a:xfrm>
          <a:prstGeom prst="rect">
            <a:avLst/>
          </a:prstGeom>
        </p:spPr>
      </p:pic>
      <p:pic>
        <p:nvPicPr>
          <p:cNvPr id="10" name="Picture 9" descr="A group of women standing together&#10;&#10;Description automatically generated">
            <a:extLst>
              <a:ext uri="{FF2B5EF4-FFF2-40B4-BE49-F238E27FC236}">
                <a16:creationId xmlns:a16="http://schemas.microsoft.com/office/drawing/2014/main" id="{E1EDB1EF-B08A-65C0-E526-439D22E4373A}"/>
              </a:ext>
            </a:extLst>
          </p:cNvPr>
          <p:cNvPicPr>
            <a:picLocks noChangeAspect="1"/>
          </p:cNvPicPr>
          <p:nvPr/>
        </p:nvPicPr>
        <p:blipFill rotWithShape="1">
          <a:blip r:embed="rId5">
            <a:extLst>
              <a:ext uri="{28A0092B-C50C-407E-A947-70E740481C1C}">
                <a14:useLocalDpi xmlns:a14="http://schemas.microsoft.com/office/drawing/2010/main" val="0"/>
              </a:ext>
            </a:extLst>
          </a:blip>
          <a:srcRect l="28187" r="23488" b="-2"/>
          <a:stretch/>
        </p:blipFill>
        <p:spPr>
          <a:xfrm>
            <a:off x="4774005" y="4629736"/>
            <a:ext cx="2392858" cy="2228264"/>
          </a:xfrm>
          <a:prstGeom prst="rect">
            <a:avLst/>
          </a:prstGeom>
        </p:spPr>
      </p:pic>
      <p:pic>
        <p:nvPicPr>
          <p:cNvPr id="4" name="Picture 3" descr="A person sitting on a chair next to a motorcycle&#10;&#10;Description automatically generated">
            <a:extLst>
              <a:ext uri="{FF2B5EF4-FFF2-40B4-BE49-F238E27FC236}">
                <a16:creationId xmlns:a16="http://schemas.microsoft.com/office/drawing/2014/main" id="{AEEA5ECD-1FFA-EC1E-2C4D-DC5FE06A5F4B}"/>
              </a:ext>
            </a:extLst>
          </p:cNvPr>
          <p:cNvPicPr>
            <a:picLocks noChangeAspect="1"/>
          </p:cNvPicPr>
          <p:nvPr/>
        </p:nvPicPr>
        <p:blipFill rotWithShape="1">
          <a:blip r:embed="rId6">
            <a:extLst>
              <a:ext uri="{28A0092B-C50C-407E-A947-70E740481C1C}">
                <a14:useLocalDpi xmlns:a14="http://schemas.microsoft.com/office/drawing/2010/main" val="0"/>
              </a:ext>
            </a:extLst>
          </a:blip>
          <a:srcRect l="15184" r="36163" b="-2"/>
          <a:stretch/>
        </p:blipFill>
        <p:spPr>
          <a:xfrm>
            <a:off x="7270322" y="4629737"/>
            <a:ext cx="2409107" cy="2228264"/>
          </a:xfrm>
          <a:prstGeom prst="rect">
            <a:avLst/>
          </a:prstGeom>
        </p:spPr>
      </p:pic>
      <p:pic>
        <p:nvPicPr>
          <p:cNvPr id="16" name="Picture 15" descr="A person riding a bicycle with bags on his back&#10;&#10;Description automatically generated">
            <a:extLst>
              <a:ext uri="{FF2B5EF4-FFF2-40B4-BE49-F238E27FC236}">
                <a16:creationId xmlns:a16="http://schemas.microsoft.com/office/drawing/2014/main" id="{D8BEE1A0-58AA-A9A6-7202-E0B806BE37D6}"/>
              </a:ext>
            </a:extLst>
          </p:cNvPr>
          <p:cNvPicPr>
            <a:picLocks noChangeAspect="1"/>
          </p:cNvPicPr>
          <p:nvPr/>
        </p:nvPicPr>
        <p:blipFill rotWithShape="1">
          <a:blip r:embed="rId7">
            <a:extLst>
              <a:ext uri="{28A0092B-C50C-407E-A947-70E740481C1C}">
                <a14:useLocalDpi xmlns:a14="http://schemas.microsoft.com/office/drawing/2010/main" val="0"/>
              </a:ext>
            </a:extLst>
          </a:blip>
          <a:srcRect r="5" b="36862"/>
          <a:stretch/>
        </p:blipFill>
        <p:spPr>
          <a:xfrm>
            <a:off x="9783443" y="4629735"/>
            <a:ext cx="2408549" cy="2228265"/>
          </a:xfrm>
          <a:prstGeom prst="rect">
            <a:avLst/>
          </a:prstGeom>
        </p:spPr>
      </p:pic>
      <p:sp>
        <p:nvSpPr>
          <p:cNvPr id="17" name="Rectangle: Rounded Corners 16">
            <a:extLst>
              <a:ext uri="{FF2B5EF4-FFF2-40B4-BE49-F238E27FC236}">
                <a16:creationId xmlns:a16="http://schemas.microsoft.com/office/drawing/2014/main" id="{8EFEC659-1341-0E22-5F4D-0D2BD3CD5351}"/>
              </a:ext>
            </a:extLst>
          </p:cNvPr>
          <p:cNvSpPr/>
          <p:nvPr/>
        </p:nvSpPr>
        <p:spPr>
          <a:xfrm>
            <a:off x="10152183" y="3428999"/>
            <a:ext cx="1877707" cy="914400"/>
          </a:xfrm>
          <a:prstGeom prst="roundRect">
            <a:avLst/>
          </a:prstGeom>
          <a:ln>
            <a:solidFill>
              <a:srgbClr val="002060"/>
            </a:solidFill>
          </a:ln>
          <a:effectLst>
            <a:glow rad="139700">
              <a:schemeClr val="accent4">
                <a:satMod val="175000"/>
                <a:alpha val="40000"/>
              </a:schemeClr>
            </a:glow>
            <a:outerShdw blurRad="63500" dist="25400" dir="5400000" algn="ctr" rotWithShape="0">
              <a:srgbClr val="000000">
                <a:alpha val="69000"/>
              </a:srgb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The village cinema</a:t>
            </a:r>
          </a:p>
        </p:txBody>
      </p:sp>
      <p:sp>
        <p:nvSpPr>
          <p:cNvPr id="18" name="Rectangle: Rounded Corners 17">
            <a:extLst>
              <a:ext uri="{FF2B5EF4-FFF2-40B4-BE49-F238E27FC236}">
                <a16:creationId xmlns:a16="http://schemas.microsoft.com/office/drawing/2014/main" id="{087CDFE4-F6FD-2AAC-B542-8904AC276BF3}"/>
              </a:ext>
            </a:extLst>
          </p:cNvPr>
          <p:cNvSpPr/>
          <p:nvPr/>
        </p:nvSpPr>
        <p:spPr>
          <a:xfrm>
            <a:off x="3821722" y="3258136"/>
            <a:ext cx="2567354" cy="914400"/>
          </a:xfrm>
          <a:prstGeom prst="roundRect">
            <a:avLst/>
          </a:prstGeom>
          <a:ln>
            <a:solidFill>
              <a:srgbClr val="FFFF00"/>
            </a:solidFill>
          </a:ln>
          <a:effectLst>
            <a:glow rad="228600">
              <a:schemeClr val="accent4">
                <a:satMod val="175000"/>
                <a:alpha val="40000"/>
              </a:schemeClr>
            </a:glo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b="1" dirty="0" err="1">
                <a:latin typeface="Arial" panose="020B0604020202020204" pitchFamily="34" charset="0"/>
                <a:cs typeface="Arial" panose="020B0604020202020204" pitchFamily="34" charset="0"/>
              </a:rPr>
              <a:t>Sogesca</a:t>
            </a:r>
            <a:r>
              <a:rPr lang="en-GB" sz="2000" b="1" dirty="0">
                <a:latin typeface="Arial" panose="020B0604020202020204" pitchFamily="34" charset="0"/>
                <a:cs typeface="Arial" panose="020B0604020202020204" pitchFamily="34" charset="0"/>
              </a:rPr>
              <a:t> village</a:t>
            </a:r>
          </a:p>
        </p:txBody>
      </p:sp>
    </p:spTree>
    <p:extLst>
      <p:ext uri="{BB962C8B-B14F-4D97-AF65-F5344CB8AC3E}">
        <p14:creationId xmlns:p14="http://schemas.microsoft.com/office/powerpoint/2010/main" val="257649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 name="Rectangle 115">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3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children in school uniforms&#10;&#10;Description automatically generated">
            <a:extLst>
              <a:ext uri="{FF2B5EF4-FFF2-40B4-BE49-F238E27FC236}">
                <a16:creationId xmlns:a16="http://schemas.microsoft.com/office/drawing/2014/main" id="{4372F0AB-FB9D-0180-ADAF-7C56A0D68DC8}"/>
              </a:ext>
            </a:extLst>
          </p:cNvPr>
          <p:cNvPicPr>
            <a:picLocks noChangeAspect="1"/>
          </p:cNvPicPr>
          <p:nvPr/>
        </p:nvPicPr>
        <p:blipFill rotWithShape="1">
          <a:blip r:embed="rId5">
            <a:extLst>
              <a:ext uri="{28A0092B-C50C-407E-A947-70E740481C1C}">
                <a14:useLocalDpi xmlns:a14="http://schemas.microsoft.com/office/drawing/2010/main" val="0"/>
              </a:ext>
            </a:extLst>
          </a:blip>
          <a:srcRect l="387" r="-3" b="-3"/>
          <a:stretch/>
        </p:blipFill>
        <p:spPr>
          <a:xfrm>
            <a:off x="622549" y="1176082"/>
            <a:ext cx="3122143" cy="1410422"/>
          </a:xfrm>
          <a:prstGeom prst="rect">
            <a:avLst/>
          </a:prstGeom>
        </p:spPr>
      </p:pic>
      <p:sp>
        <p:nvSpPr>
          <p:cNvPr id="118" name="Rectangle 117">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children around a table&#10;&#10;Description automatically generated">
            <a:extLst>
              <a:ext uri="{FF2B5EF4-FFF2-40B4-BE49-F238E27FC236}">
                <a16:creationId xmlns:a16="http://schemas.microsoft.com/office/drawing/2014/main" id="{A27EFB47-7761-C23D-B542-EF655D556296}"/>
              </a:ext>
            </a:extLst>
          </p:cNvPr>
          <p:cNvPicPr>
            <a:picLocks noChangeAspect="1"/>
          </p:cNvPicPr>
          <p:nvPr/>
        </p:nvPicPr>
        <p:blipFill rotWithShape="1">
          <a:blip r:embed="rId6">
            <a:extLst>
              <a:ext uri="{28A0092B-C50C-407E-A947-70E740481C1C}">
                <a14:useLocalDpi xmlns:a14="http://schemas.microsoft.com/office/drawing/2010/main" val="0"/>
              </a:ext>
            </a:extLst>
          </a:blip>
          <a:srcRect t="3033" r="2" b="2"/>
          <a:stretch/>
        </p:blipFill>
        <p:spPr>
          <a:xfrm rot="5400000">
            <a:off x="939205" y="4085259"/>
            <a:ext cx="2471631" cy="1797500"/>
          </a:xfrm>
          <a:prstGeom prst="rect">
            <a:avLst/>
          </a:prstGeom>
        </p:spPr>
      </p:pic>
      <p:sp>
        <p:nvSpPr>
          <p:cNvPr id="119" name="Rectangle 11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435676096_25100948919553193_2486349112549324483_n">
            <a:hlinkClick r:id="" action="ppaction://media"/>
            <a:extLst>
              <a:ext uri="{FF2B5EF4-FFF2-40B4-BE49-F238E27FC236}">
                <a16:creationId xmlns:a16="http://schemas.microsoft.com/office/drawing/2014/main" id="{26C16DE8-55AB-0E48-F9D9-E916ECE381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406446" y="650497"/>
            <a:ext cx="3203363" cy="5571066"/>
          </a:xfrm>
          <a:prstGeom prst="rect">
            <a:avLst/>
          </a:prstGeom>
        </p:spPr>
      </p:pic>
      <p:sp>
        <p:nvSpPr>
          <p:cNvPr id="120" name="Rectangle 11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holding an umbrella&#10;&#10;Description automatically generated">
            <a:extLst>
              <a:ext uri="{FF2B5EF4-FFF2-40B4-BE49-F238E27FC236}">
                <a16:creationId xmlns:a16="http://schemas.microsoft.com/office/drawing/2014/main" id="{6DDDD32F-417D-01D6-15ED-D74729672F23}"/>
              </a:ext>
            </a:extLst>
          </p:cNvPr>
          <p:cNvPicPr>
            <a:picLocks noChangeAspect="1"/>
          </p:cNvPicPr>
          <p:nvPr/>
        </p:nvPicPr>
        <p:blipFill rotWithShape="1">
          <a:blip r:embed="rId8">
            <a:extLst>
              <a:ext uri="{28A0092B-C50C-407E-A947-70E740481C1C}">
                <a14:useLocalDpi xmlns:a14="http://schemas.microsoft.com/office/drawing/2010/main" val="0"/>
              </a:ext>
            </a:extLst>
          </a:blip>
          <a:srcRect t="18861" b="51818"/>
          <a:stretch/>
        </p:blipFill>
        <p:spPr>
          <a:xfrm>
            <a:off x="8313518" y="2699518"/>
            <a:ext cx="3252903" cy="1473024"/>
          </a:xfrm>
          <a:prstGeom prst="rect">
            <a:avLst/>
          </a:prstGeom>
        </p:spPr>
      </p:pic>
      <p:sp>
        <p:nvSpPr>
          <p:cNvPr id="17" name="Speech Bubble: Rectangle 16">
            <a:extLst>
              <a:ext uri="{FF2B5EF4-FFF2-40B4-BE49-F238E27FC236}">
                <a16:creationId xmlns:a16="http://schemas.microsoft.com/office/drawing/2014/main" id="{14BEFCFD-3CEA-8515-0DDE-B6F6ACEDDBC3}"/>
              </a:ext>
            </a:extLst>
          </p:cNvPr>
          <p:cNvSpPr/>
          <p:nvPr/>
        </p:nvSpPr>
        <p:spPr>
          <a:xfrm>
            <a:off x="9042381" y="5089869"/>
            <a:ext cx="1588049" cy="703384"/>
          </a:xfrm>
          <a:prstGeom prst="wedgeRectCallout">
            <a:avLst>
              <a:gd name="adj1" fmla="val -133040"/>
              <a:gd name="adj2" fmla="val -84166"/>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Naming their creations</a:t>
            </a:r>
          </a:p>
        </p:txBody>
      </p:sp>
      <p:sp>
        <p:nvSpPr>
          <p:cNvPr id="21" name="Rectangle 20">
            <a:extLst>
              <a:ext uri="{FF2B5EF4-FFF2-40B4-BE49-F238E27FC236}">
                <a16:creationId xmlns:a16="http://schemas.microsoft.com/office/drawing/2014/main" id="{49B341AA-9D58-6FA5-6A8B-A85A4DB8A6DF}"/>
              </a:ext>
            </a:extLst>
          </p:cNvPr>
          <p:cNvSpPr/>
          <p:nvPr/>
        </p:nvSpPr>
        <p:spPr>
          <a:xfrm>
            <a:off x="316523" y="466255"/>
            <a:ext cx="3705115" cy="537907"/>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500" b="1" dirty="0">
                <a:solidFill>
                  <a:schemeClr val="tx1"/>
                </a:solidFill>
                <a:latin typeface="Arial" panose="020B0604020202020204" pitchFamily="34" charset="0"/>
                <a:cs typeface="Arial" panose="020B0604020202020204" pitchFamily="34" charset="0"/>
              </a:rPr>
              <a:t>Proudly displaying their ‘Little people’</a:t>
            </a:r>
          </a:p>
        </p:txBody>
      </p:sp>
      <p:sp>
        <p:nvSpPr>
          <p:cNvPr id="22" name="Rectangle 21">
            <a:extLst>
              <a:ext uri="{FF2B5EF4-FFF2-40B4-BE49-F238E27FC236}">
                <a16:creationId xmlns:a16="http://schemas.microsoft.com/office/drawing/2014/main" id="{B84615E0-C5F2-C54F-3E6D-B516CC525575}"/>
              </a:ext>
            </a:extLst>
          </p:cNvPr>
          <p:cNvSpPr/>
          <p:nvPr/>
        </p:nvSpPr>
        <p:spPr>
          <a:xfrm>
            <a:off x="8897815" y="1176082"/>
            <a:ext cx="1732615" cy="465149"/>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Off to school</a:t>
            </a:r>
          </a:p>
        </p:txBody>
      </p:sp>
      <p:sp>
        <p:nvSpPr>
          <p:cNvPr id="23" name="Rectangle 22">
            <a:extLst>
              <a:ext uri="{FF2B5EF4-FFF2-40B4-BE49-F238E27FC236}">
                <a16:creationId xmlns:a16="http://schemas.microsoft.com/office/drawing/2014/main" id="{1A9A9E0A-C5E4-46A6-5EC0-47BC630BB9A1}"/>
              </a:ext>
            </a:extLst>
          </p:cNvPr>
          <p:cNvSpPr/>
          <p:nvPr/>
        </p:nvSpPr>
        <p:spPr>
          <a:xfrm>
            <a:off x="1161537" y="6131220"/>
            <a:ext cx="2042140" cy="466256"/>
          </a:xfrm>
          <a:prstGeom prst="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Concentration</a:t>
            </a:r>
          </a:p>
        </p:txBody>
      </p:sp>
    </p:spTree>
    <p:extLst>
      <p:ext uri="{BB962C8B-B14F-4D97-AF65-F5344CB8AC3E}">
        <p14:creationId xmlns:p14="http://schemas.microsoft.com/office/powerpoint/2010/main" val="188411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people standing in a room&#10;&#10;Description automatically generated">
            <a:extLst>
              <a:ext uri="{FF2B5EF4-FFF2-40B4-BE49-F238E27FC236}">
                <a16:creationId xmlns:a16="http://schemas.microsoft.com/office/drawing/2014/main" id="{EB303676-EF7E-7707-3A01-875FFFF32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16" y="175460"/>
            <a:ext cx="1615610" cy="2785535"/>
          </a:xfrm>
          <a:prstGeom prst="rect">
            <a:avLst/>
          </a:prstGeom>
        </p:spPr>
      </p:pic>
      <p:pic>
        <p:nvPicPr>
          <p:cNvPr id="3" name="Picture 2" descr="A group of people in a room&#10;&#10;Description automatically generated">
            <a:extLst>
              <a:ext uri="{FF2B5EF4-FFF2-40B4-BE49-F238E27FC236}">
                <a16:creationId xmlns:a16="http://schemas.microsoft.com/office/drawing/2014/main" id="{8ED5D825-B5F9-E3C3-2315-C3C28CFB4C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8991" y="175460"/>
            <a:ext cx="6111339" cy="2750102"/>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731F3CCB-785E-D93A-6FE5-736503298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6695" y="3429000"/>
            <a:ext cx="1515742" cy="2624662"/>
          </a:xfrm>
          <a:prstGeom prst="rect">
            <a:avLst/>
          </a:prstGeom>
        </p:spPr>
      </p:pic>
      <p:pic>
        <p:nvPicPr>
          <p:cNvPr id="7" name="Picture 6" descr="A person in a red coat reading a book&#10;&#10;Description automatically generated">
            <a:extLst>
              <a:ext uri="{FF2B5EF4-FFF2-40B4-BE49-F238E27FC236}">
                <a16:creationId xmlns:a16="http://schemas.microsoft.com/office/drawing/2014/main" id="{F58BE4F9-DF19-9A50-5622-40D2C0F9C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437" y="3429000"/>
            <a:ext cx="1633853" cy="2624665"/>
          </a:xfrm>
          <a:prstGeom prst="rect">
            <a:avLst/>
          </a:prstGeom>
        </p:spPr>
      </p:pic>
      <p:pic>
        <p:nvPicPr>
          <p:cNvPr id="11" name="Picture 10" descr="A person in a yellow shirt&#10;&#10;Description automatically generated">
            <a:extLst>
              <a:ext uri="{FF2B5EF4-FFF2-40B4-BE49-F238E27FC236}">
                <a16:creationId xmlns:a16="http://schemas.microsoft.com/office/drawing/2014/main" id="{9CF62440-09D0-7912-AF03-A5AF76CE59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4360" y="3409669"/>
            <a:ext cx="2068924" cy="2643993"/>
          </a:xfrm>
          <a:prstGeom prst="rect">
            <a:avLst/>
          </a:prstGeom>
        </p:spPr>
      </p:pic>
      <p:pic>
        <p:nvPicPr>
          <p:cNvPr id="9" name="Picture 8" descr="A group of people sitting on the floor&#10;&#10;Description automatically generated">
            <a:extLst>
              <a:ext uri="{FF2B5EF4-FFF2-40B4-BE49-F238E27FC236}">
                <a16:creationId xmlns:a16="http://schemas.microsoft.com/office/drawing/2014/main" id="{407A2685-98B8-82E8-CAAD-FCDCB3DAEF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5452" y="3429000"/>
            <a:ext cx="1169966" cy="2643992"/>
          </a:xfrm>
          <a:prstGeom prst="rect">
            <a:avLst/>
          </a:prstGeom>
        </p:spPr>
      </p:pic>
      <p:pic>
        <p:nvPicPr>
          <p:cNvPr id="18" name="Picture 17" descr="A group of people sitting on a bench&#10;&#10;Description automatically generated">
            <a:extLst>
              <a:ext uri="{FF2B5EF4-FFF2-40B4-BE49-F238E27FC236}">
                <a16:creationId xmlns:a16="http://schemas.microsoft.com/office/drawing/2014/main" id="{43E63F03-DD4B-643C-17E2-4E67F73D3B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4995" y="175460"/>
            <a:ext cx="2098289" cy="2785535"/>
          </a:xfrm>
          <a:prstGeom prst="rect">
            <a:avLst/>
          </a:prstGeom>
        </p:spPr>
      </p:pic>
      <p:pic>
        <p:nvPicPr>
          <p:cNvPr id="31" name="Picture 30" descr="A group of children standing together&#10;&#10;Description automatically generated">
            <a:extLst>
              <a:ext uri="{FF2B5EF4-FFF2-40B4-BE49-F238E27FC236}">
                <a16:creationId xmlns:a16="http://schemas.microsoft.com/office/drawing/2014/main" id="{B539FB29-D94F-F81A-E6C6-961899F67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722" y="3575822"/>
            <a:ext cx="3414331" cy="1988017"/>
          </a:xfrm>
          <a:prstGeom prst="rect">
            <a:avLst/>
          </a:prstGeom>
        </p:spPr>
      </p:pic>
      <p:sp>
        <p:nvSpPr>
          <p:cNvPr id="33" name="TextBox 32">
            <a:extLst>
              <a:ext uri="{FF2B5EF4-FFF2-40B4-BE49-F238E27FC236}">
                <a16:creationId xmlns:a16="http://schemas.microsoft.com/office/drawing/2014/main" id="{4B0DF8B9-5541-3977-3D96-EF161BB3BBF9}"/>
              </a:ext>
            </a:extLst>
          </p:cNvPr>
          <p:cNvSpPr txBox="1"/>
          <p:nvPr/>
        </p:nvSpPr>
        <p:spPr>
          <a:xfrm>
            <a:off x="3869162" y="3033939"/>
            <a:ext cx="3414331"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Church on Sunday</a:t>
            </a:r>
          </a:p>
        </p:txBody>
      </p:sp>
      <p:sp>
        <p:nvSpPr>
          <p:cNvPr id="38" name="TextBox 37">
            <a:extLst>
              <a:ext uri="{FF2B5EF4-FFF2-40B4-BE49-F238E27FC236}">
                <a16:creationId xmlns:a16="http://schemas.microsoft.com/office/drawing/2014/main" id="{017FB30F-1F6F-24AB-6576-D6191C73302B}"/>
              </a:ext>
            </a:extLst>
          </p:cNvPr>
          <p:cNvSpPr txBox="1"/>
          <p:nvPr/>
        </p:nvSpPr>
        <p:spPr>
          <a:xfrm>
            <a:off x="3869162" y="5677436"/>
            <a:ext cx="3138530" cy="400110"/>
          </a:xfrm>
          <a:prstGeom prst="rect">
            <a:avLst/>
          </a:prstGeom>
          <a:noFill/>
        </p:spPr>
        <p:txBody>
          <a:bodyPr wrap="square" rtlCol="0">
            <a:spAutoFit/>
          </a:bodyPr>
          <a:lstStyle/>
          <a:p>
            <a:pPr algn="ctr"/>
            <a:r>
              <a:rPr lang="en-GB" sz="2000" b="1" dirty="0">
                <a:latin typeface="Arial" panose="020B0604020202020204" pitchFamily="34" charset="0"/>
                <a:cs typeface="Arial" panose="020B0604020202020204" pitchFamily="34" charset="0"/>
              </a:rPr>
              <a:t>Little ones’ turn to sing</a:t>
            </a:r>
          </a:p>
        </p:txBody>
      </p:sp>
      <p:sp>
        <p:nvSpPr>
          <p:cNvPr id="44" name="TextBox 43">
            <a:extLst>
              <a:ext uri="{FF2B5EF4-FFF2-40B4-BE49-F238E27FC236}">
                <a16:creationId xmlns:a16="http://schemas.microsoft.com/office/drawing/2014/main" id="{3D1D55E9-7985-7729-D4F4-9A628B94B7C7}"/>
              </a:ext>
            </a:extLst>
          </p:cNvPr>
          <p:cNvSpPr txBox="1"/>
          <p:nvPr/>
        </p:nvSpPr>
        <p:spPr>
          <a:xfrm>
            <a:off x="184331" y="6153210"/>
            <a:ext cx="3824961"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Bibles are a precious commodity</a:t>
            </a:r>
          </a:p>
        </p:txBody>
      </p:sp>
      <p:sp>
        <p:nvSpPr>
          <p:cNvPr id="46" name="TextBox 45">
            <a:extLst>
              <a:ext uri="{FF2B5EF4-FFF2-40B4-BE49-F238E27FC236}">
                <a16:creationId xmlns:a16="http://schemas.microsoft.com/office/drawing/2014/main" id="{A8ED0CE1-1305-80BA-FF12-6B6897C0C56E}"/>
              </a:ext>
            </a:extLst>
          </p:cNvPr>
          <p:cNvSpPr txBox="1"/>
          <p:nvPr/>
        </p:nvSpPr>
        <p:spPr>
          <a:xfrm>
            <a:off x="7877401" y="6160624"/>
            <a:ext cx="3693917" cy="369332"/>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Heartfelt prayers</a:t>
            </a:r>
          </a:p>
        </p:txBody>
      </p:sp>
    </p:spTree>
    <p:extLst>
      <p:ext uri="{BB962C8B-B14F-4D97-AF65-F5344CB8AC3E}">
        <p14:creationId xmlns:p14="http://schemas.microsoft.com/office/powerpoint/2010/main" val="3153176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7E607C4-A0A1-44FA-981D-EA3B813963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ideo 2">
            <a:hlinkClick r:id="" action="ppaction://media"/>
            <a:extLst>
              <a:ext uri="{FF2B5EF4-FFF2-40B4-BE49-F238E27FC236}">
                <a16:creationId xmlns:a16="http://schemas.microsoft.com/office/drawing/2014/main" id="{6727112A-2F10-DCEF-8D3A-21C04AF937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940" y="643466"/>
            <a:ext cx="9904120" cy="5571067"/>
          </a:xfrm>
          <a:prstGeom prst="rect">
            <a:avLst/>
          </a:prstGeom>
        </p:spPr>
      </p:pic>
      <p:pic>
        <p:nvPicPr>
          <p:cNvPr id="10" name="Picture 9">
            <a:extLst>
              <a:ext uri="{FF2B5EF4-FFF2-40B4-BE49-F238E27FC236}">
                <a16:creationId xmlns:a16="http://schemas.microsoft.com/office/drawing/2014/main" id="{08D97526-B9D9-4257-B6A9-9D79889749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729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861DD06-AB17-4E8B-B828-D863D16E2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435685499_7120084028102777_1487523634285777718_n" descr="A group of people in a room&#10;&#10;Description automatically generated">
            <a:hlinkClick r:id="" action="ppaction://media"/>
            <a:extLst>
              <a:ext uri="{FF2B5EF4-FFF2-40B4-BE49-F238E27FC236}">
                <a16:creationId xmlns:a16="http://schemas.microsoft.com/office/drawing/2014/main" id="{9F9DF7AB-E284-6565-D6C4-F80C9A62C49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87618" y="643466"/>
            <a:ext cx="3203363" cy="5571067"/>
          </a:xfrm>
          <a:prstGeom prst="rect">
            <a:avLst/>
          </a:prstGeom>
        </p:spPr>
      </p:pic>
      <p:pic>
        <p:nvPicPr>
          <p:cNvPr id="3" name="Video 2" descr="A group of people standing in a hallway&#10;&#10;Description automatically generated">
            <a:hlinkClick r:id="" action="ppaction://media"/>
            <a:extLst>
              <a:ext uri="{FF2B5EF4-FFF2-40B4-BE49-F238E27FC236}">
                <a16:creationId xmlns:a16="http://schemas.microsoft.com/office/drawing/2014/main" id="{4F1578C6-4B6E-E79B-7B96-F367551CDAB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56866" y="1940719"/>
            <a:ext cx="5291666" cy="2976561"/>
          </a:xfrm>
          <a:prstGeom prst="rect">
            <a:avLst/>
          </a:prstGeom>
        </p:spPr>
      </p:pic>
      <p:pic>
        <p:nvPicPr>
          <p:cNvPr id="14" name="Picture 13">
            <a:extLst>
              <a:ext uri="{FF2B5EF4-FFF2-40B4-BE49-F238E27FC236}">
                <a16:creationId xmlns:a16="http://schemas.microsoft.com/office/drawing/2014/main" id="{DB0468DF-40A1-4DCC-AABA-E800DB7102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712B52BF-DD9A-7A73-9EEF-90D6FA3B327D}"/>
              </a:ext>
            </a:extLst>
          </p:cNvPr>
          <p:cNvSpPr/>
          <p:nvPr/>
        </p:nvSpPr>
        <p:spPr>
          <a:xfrm>
            <a:off x="5355324" y="643466"/>
            <a:ext cx="6179029" cy="8554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It is hard to stay still when praising the Lord …</a:t>
            </a:r>
          </a:p>
        </p:txBody>
      </p:sp>
      <p:sp>
        <p:nvSpPr>
          <p:cNvPr id="9" name="Rectangle: Rounded Corners 8">
            <a:extLst>
              <a:ext uri="{FF2B5EF4-FFF2-40B4-BE49-F238E27FC236}">
                <a16:creationId xmlns:a16="http://schemas.microsoft.com/office/drawing/2014/main" id="{7761E3F5-764C-6713-FDA3-E56F6D18A729}"/>
              </a:ext>
            </a:extLst>
          </p:cNvPr>
          <p:cNvSpPr/>
          <p:nvPr/>
        </p:nvSpPr>
        <p:spPr>
          <a:xfrm>
            <a:off x="6095748" y="5359127"/>
            <a:ext cx="5438605" cy="6489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even when not called to the front</a:t>
            </a:r>
          </a:p>
        </p:txBody>
      </p:sp>
    </p:spTree>
    <p:extLst>
      <p:ext uri="{BB962C8B-B14F-4D97-AF65-F5344CB8AC3E}">
        <p14:creationId xmlns:p14="http://schemas.microsoft.com/office/powerpoint/2010/main" val="14852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95BB24A1-FFAF-D251-887D-19A8982A1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ln>
            <a:solidFill>
              <a:srgbClr val="0070C0"/>
            </a:solidFill>
          </a:ln>
          <a:effectLst>
            <a:glow rad="139700">
              <a:schemeClr val="accent1">
                <a:satMod val="175000"/>
                <a:alpha val="40000"/>
              </a:schemeClr>
            </a:glow>
          </a:effectLst>
        </p:spPr>
      </p:pic>
    </p:spTree>
    <p:extLst>
      <p:ext uri="{BB962C8B-B14F-4D97-AF65-F5344CB8AC3E}">
        <p14:creationId xmlns:p14="http://schemas.microsoft.com/office/powerpoint/2010/main" val="235911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id="{B1981535-B5AA-4E0C-ACE5-925CC19B20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F97D060-AA7E-4411-BA62-28BD1EBD55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ird's eye view of a school&#10;&#10;Description automatically generated">
            <a:extLst>
              <a:ext uri="{FF2B5EF4-FFF2-40B4-BE49-F238E27FC236}">
                <a16:creationId xmlns:a16="http://schemas.microsoft.com/office/drawing/2014/main" id="{0CCD978F-24FE-CA77-D2F4-92B4DCB85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401" y="954856"/>
            <a:ext cx="6920678" cy="4948285"/>
          </a:xfrm>
          <a:prstGeom prst="roundRect">
            <a:avLst>
              <a:gd name="adj" fmla="val 5301"/>
            </a:avLst>
          </a:prstGeom>
          <a:ln w="190500" cap="sq">
            <a:noFill/>
            <a:miter lim="800000"/>
          </a:ln>
          <a:effectLst>
            <a:glow rad="228600">
              <a:schemeClr val="accent6">
                <a:satMod val="175000"/>
                <a:alpha val="40000"/>
              </a:schemeClr>
            </a:glow>
          </a:effectLst>
          <a:scene3d>
            <a:camera prst="orthographicFront"/>
            <a:lightRig rig="threePt" dir="t">
              <a:rot lat="0" lon="0" rev="2700000"/>
            </a:lightRig>
          </a:scene3d>
          <a:sp3d contourW="6350">
            <a:bevelT h="38100"/>
            <a:contourClr>
              <a:srgbClr val="C0C0C0"/>
            </a:contourClr>
          </a:sp3d>
        </p:spPr>
      </p:pic>
      <p:sp>
        <p:nvSpPr>
          <p:cNvPr id="6" name="Rectangle: Rounded Corners 5">
            <a:extLst>
              <a:ext uri="{FF2B5EF4-FFF2-40B4-BE49-F238E27FC236}">
                <a16:creationId xmlns:a16="http://schemas.microsoft.com/office/drawing/2014/main" id="{FF4497D3-493C-5C4C-42FB-56345401EA6A}"/>
              </a:ext>
            </a:extLst>
          </p:cNvPr>
          <p:cNvSpPr/>
          <p:nvPr/>
        </p:nvSpPr>
        <p:spPr>
          <a:xfrm>
            <a:off x="752168" y="1297858"/>
            <a:ext cx="3156155" cy="4365523"/>
          </a:xfrm>
          <a:prstGeom prst="roundRect">
            <a:avLst/>
          </a:prstGeom>
          <a:solidFill>
            <a:schemeClr val="accent1">
              <a:lumMod val="60000"/>
              <a:lumOff val="40000"/>
            </a:schemeClr>
          </a:solidFill>
          <a:ln>
            <a:solidFill>
              <a:srgbClr val="7030A0"/>
            </a:solid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GB" b="1" dirty="0">
                <a:solidFill>
                  <a:srgbClr val="002060"/>
                </a:solidFill>
                <a:latin typeface="Arial" panose="020B0604020202020204" pitchFamily="34" charset="0"/>
                <a:cs typeface="Arial" panose="020B0604020202020204" pitchFamily="34" charset="0"/>
              </a:rPr>
              <a:t>340+ pupils from Bethany and surrounding villages</a:t>
            </a:r>
          </a:p>
          <a:p>
            <a:pPr marL="285750" indent="-285750">
              <a:lnSpc>
                <a:spcPct val="150000"/>
              </a:lnSpc>
              <a:buFont typeface="Arial" panose="020B0604020202020204" pitchFamily="34" charset="0"/>
              <a:buChar char="•"/>
            </a:pPr>
            <a:r>
              <a:rPr lang="en-GB" b="1" dirty="0">
                <a:solidFill>
                  <a:srgbClr val="002060"/>
                </a:solidFill>
                <a:latin typeface="Arial" panose="020B0604020202020204" pitchFamily="34" charset="0"/>
                <a:cs typeface="Arial" panose="020B0604020202020204" pitchFamily="34" charset="0"/>
              </a:rPr>
              <a:t>Lessons taught exclusively in English</a:t>
            </a:r>
          </a:p>
          <a:p>
            <a:pPr marL="285750" indent="-285750">
              <a:lnSpc>
                <a:spcPct val="150000"/>
              </a:lnSpc>
              <a:buFont typeface="Arial" panose="020B0604020202020204" pitchFamily="34" charset="0"/>
              <a:buChar char="•"/>
            </a:pPr>
            <a:r>
              <a:rPr lang="en-GB" b="1" dirty="0">
                <a:solidFill>
                  <a:srgbClr val="002060"/>
                </a:solidFill>
                <a:latin typeface="Arial" panose="020B0604020202020204" pitchFamily="34" charset="0"/>
                <a:cs typeface="Arial" panose="020B0604020202020204" pitchFamily="34" charset="0"/>
              </a:rPr>
              <a:t>18-20 teachers</a:t>
            </a:r>
          </a:p>
          <a:p>
            <a:pPr marL="285750" indent="-285750">
              <a:lnSpc>
                <a:spcPct val="150000"/>
              </a:lnSpc>
              <a:buFont typeface="Arial" panose="020B0604020202020204" pitchFamily="34" charset="0"/>
              <a:buChar char="•"/>
            </a:pPr>
            <a:r>
              <a:rPr lang="en-GB" b="1" dirty="0">
                <a:solidFill>
                  <a:srgbClr val="002060"/>
                </a:solidFill>
                <a:latin typeface="Arial" panose="020B0604020202020204" pitchFamily="34" charset="0"/>
                <a:cs typeface="Arial" panose="020B0604020202020204" pitchFamily="34" charset="0"/>
              </a:rPr>
              <a:t>One Headmistress</a:t>
            </a:r>
          </a:p>
          <a:p>
            <a:pPr marL="285750" indent="-285750">
              <a:lnSpc>
                <a:spcPct val="150000"/>
              </a:lnSpc>
              <a:buFont typeface="Arial" panose="020B0604020202020204" pitchFamily="34" charset="0"/>
              <a:buChar char="•"/>
            </a:pPr>
            <a:r>
              <a:rPr lang="en-GB" b="1" dirty="0">
                <a:solidFill>
                  <a:srgbClr val="002060"/>
                </a:solidFill>
                <a:latin typeface="Arial" panose="020B0604020202020204" pitchFamily="34" charset="0"/>
                <a:cs typeface="Arial" panose="020B0604020202020204" pitchFamily="34" charset="0"/>
              </a:rPr>
              <a:t>School is FREE</a:t>
            </a:r>
          </a:p>
          <a:p>
            <a:pPr marL="285750" indent="-285750">
              <a:lnSpc>
                <a:spcPct val="150000"/>
              </a:lnSpc>
              <a:buFont typeface="Arial" panose="020B0604020202020204" pitchFamily="34" charset="0"/>
              <a:buChar char="•"/>
            </a:pPr>
            <a:r>
              <a:rPr lang="en-GB" b="1" dirty="0">
                <a:solidFill>
                  <a:srgbClr val="002060"/>
                </a:solidFill>
                <a:latin typeface="Arial" panose="020B0604020202020204" pitchFamily="34" charset="0"/>
                <a:cs typeface="Arial" panose="020B0604020202020204" pitchFamily="34" charset="0"/>
              </a:rPr>
              <a:t>Funded by donations</a:t>
            </a:r>
            <a:r>
              <a:rPr lang="en-GB" dirty="0">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7FDD16F9-2BC5-11E9-8C88-B99D24C91713}"/>
              </a:ext>
            </a:extLst>
          </p:cNvPr>
          <p:cNvSpPr/>
          <p:nvPr/>
        </p:nvSpPr>
        <p:spPr>
          <a:xfrm>
            <a:off x="3574472" y="199782"/>
            <a:ext cx="4239491" cy="540327"/>
          </a:xfrm>
          <a:prstGeom prst="roundRect">
            <a:avLst/>
          </a:prstGeom>
          <a:ln>
            <a:solidFill>
              <a:srgbClr val="002060"/>
            </a:solidFill>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4000" b="1" dirty="0">
                <a:latin typeface="Arial" panose="020B0604020202020204" pitchFamily="34" charset="0"/>
                <a:cs typeface="Arial" panose="020B0604020202020204" pitchFamily="34" charset="0"/>
              </a:rPr>
              <a:t>Bethany School</a:t>
            </a:r>
          </a:p>
        </p:txBody>
      </p:sp>
    </p:spTree>
    <p:extLst>
      <p:ext uri="{BB962C8B-B14F-4D97-AF65-F5344CB8AC3E}">
        <p14:creationId xmlns:p14="http://schemas.microsoft.com/office/powerpoint/2010/main" val="1781674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4DF4E7-953E-452F-99F2-573A320DF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
            <a:extLst>
              <a:ext uri="{FF2B5EF4-FFF2-40B4-BE49-F238E27FC236}">
                <a16:creationId xmlns:a16="http://schemas.microsoft.com/office/drawing/2014/main" id="{C18F0352-D109-4426-8A17-D21AE16F2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11548531" cy="6214534"/>
          </a:xfrm>
          <a:prstGeom prst="roundRect">
            <a:avLst>
              <a:gd name="adj" fmla="val 8642"/>
            </a:avLst>
          </a:prstGeom>
          <a:solidFill>
            <a:srgbClr val="FFFFFF"/>
          </a:solidFill>
          <a:ln>
            <a:noFill/>
          </a:ln>
          <a:scene3d>
            <a:camera prst="orthographicFront"/>
            <a:lightRig rig="threePt" dir="t">
              <a:rot lat="0" lon="0" rev="2700000"/>
            </a:lightRig>
          </a:scene3d>
          <a:sp3d contourW="6350">
            <a:bevelT h="38100"/>
            <a:contourClr>
              <a:srgbClr val="C0C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05B9CF4-AF60-4816-A172-7821C8D8E8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24760" y="1203767"/>
            <a:ext cx="0" cy="43983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436979839_8060745407286525_3734179744031688965_n">
            <a:hlinkClick r:id="" action="ppaction://media"/>
            <a:extLst>
              <a:ext uri="{FF2B5EF4-FFF2-40B4-BE49-F238E27FC236}">
                <a16:creationId xmlns:a16="http://schemas.microsoft.com/office/drawing/2014/main" id="{9E5AE2BB-F39F-F8F4-1BC0-BCD005FB48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3266" y="965201"/>
            <a:ext cx="2766416" cy="4918074"/>
          </a:xfrm>
          <a:prstGeom prst="rect">
            <a:avLst/>
          </a:prstGeom>
        </p:spPr>
      </p:pic>
      <p:pic>
        <p:nvPicPr>
          <p:cNvPr id="3" name="Picture 2" descr="A group of children sitting on the ground&#10;&#10;Description automatically generated">
            <a:extLst>
              <a:ext uri="{FF2B5EF4-FFF2-40B4-BE49-F238E27FC236}">
                <a16:creationId xmlns:a16="http://schemas.microsoft.com/office/drawing/2014/main" id="{5904E77E-7AD4-9E25-550C-18896D959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9424" y="965201"/>
            <a:ext cx="6557432" cy="4918074"/>
          </a:xfrm>
          <a:prstGeom prst="rect">
            <a:avLst/>
          </a:prstGeom>
        </p:spPr>
      </p:pic>
      <p:sp>
        <p:nvSpPr>
          <p:cNvPr id="5" name="Rectangle: Rounded Corners 4">
            <a:extLst>
              <a:ext uri="{FF2B5EF4-FFF2-40B4-BE49-F238E27FC236}">
                <a16:creationId xmlns:a16="http://schemas.microsoft.com/office/drawing/2014/main" id="{7427FF02-3A30-90FC-C5D4-B8B542F9DD38}"/>
              </a:ext>
            </a:extLst>
          </p:cNvPr>
          <p:cNvSpPr/>
          <p:nvPr/>
        </p:nvSpPr>
        <p:spPr>
          <a:xfrm>
            <a:off x="4423916" y="574431"/>
            <a:ext cx="2879560" cy="1031631"/>
          </a:xfrm>
          <a:prstGeom prst="roundRect">
            <a:avLst/>
          </a:prstGeom>
          <a:ln w="762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50000"/>
                  </a:schemeClr>
                </a:solidFill>
                <a:latin typeface="Arial" panose="020B0604020202020204" pitchFamily="34" charset="0"/>
                <a:cs typeface="Arial" panose="020B0604020202020204" pitchFamily="34" charset="0"/>
              </a:rPr>
              <a:t>Daily evening prayers</a:t>
            </a:r>
          </a:p>
        </p:txBody>
      </p:sp>
    </p:spTree>
    <p:extLst>
      <p:ext uri="{BB962C8B-B14F-4D97-AF65-F5344CB8AC3E}">
        <p14:creationId xmlns:p14="http://schemas.microsoft.com/office/powerpoint/2010/main" val="117610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4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toilet in a bathroom&#10;&#10;Description automatically generated">
            <a:extLst>
              <a:ext uri="{FF2B5EF4-FFF2-40B4-BE49-F238E27FC236}">
                <a16:creationId xmlns:a16="http://schemas.microsoft.com/office/drawing/2014/main" id="{DA7C07D5-BA94-B536-BAF0-17E09F8F2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261" y="701043"/>
            <a:ext cx="1559661" cy="2475653"/>
          </a:xfrm>
          <a:prstGeom prst="rect">
            <a:avLst/>
          </a:prstGeom>
        </p:spPr>
      </p:pic>
      <p:sp>
        <p:nvSpPr>
          <p:cNvPr id="21" name="Rectangle 20">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next to an airplane&#10;&#10;Description automatically generated">
            <a:extLst>
              <a:ext uri="{FF2B5EF4-FFF2-40B4-BE49-F238E27FC236}">
                <a16:creationId xmlns:a16="http://schemas.microsoft.com/office/drawing/2014/main" id="{C4914126-F2CF-0FC5-1E2A-D431DA967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633" y="880050"/>
            <a:ext cx="3252903" cy="1968006"/>
          </a:xfrm>
          <a:prstGeom prst="rect">
            <a:avLst/>
          </a:prstGeom>
        </p:spPr>
      </p:pic>
      <p:sp>
        <p:nvSpPr>
          <p:cNvPr id="23" name="Rectangle 2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white toilet with the lid up&#10;&#10;Description automatically generated">
            <a:extLst>
              <a:ext uri="{FF2B5EF4-FFF2-40B4-BE49-F238E27FC236}">
                <a16:creationId xmlns:a16="http://schemas.microsoft.com/office/drawing/2014/main" id="{B0195C6A-09FC-29DE-4AC2-A97AB33573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6621" y="3748194"/>
            <a:ext cx="1476799" cy="2471631"/>
          </a:xfrm>
          <a:prstGeom prst="rect">
            <a:avLst/>
          </a:prstGeom>
        </p:spPr>
      </p:pic>
      <p:sp>
        <p:nvSpPr>
          <p:cNvPr id="25" name="Rectangle 24">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louds and the sun&#10;&#10;Description automatically generated">
            <a:extLst>
              <a:ext uri="{FF2B5EF4-FFF2-40B4-BE49-F238E27FC236}">
                <a16:creationId xmlns:a16="http://schemas.microsoft.com/office/drawing/2014/main" id="{5C2215EF-1127-B148-E542-7C6BFD417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9121" y="650497"/>
            <a:ext cx="3078013" cy="5571066"/>
          </a:xfrm>
          <a:prstGeom prst="rect">
            <a:avLst/>
          </a:prstGeom>
        </p:spPr>
      </p:pic>
      <p:sp>
        <p:nvSpPr>
          <p:cNvPr id="27" name="Rectangle 26">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ewing a bead&#10;&#10;Description automatically generated">
            <a:extLst>
              <a:ext uri="{FF2B5EF4-FFF2-40B4-BE49-F238E27FC236}">
                <a16:creationId xmlns:a16="http://schemas.microsoft.com/office/drawing/2014/main" id="{BB77E610-F5E8-20F5-688C-ECD3A95FC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3518" y="4060447"/>
            <a:ext cx="3252903" cy="1854154"/>
          </a:xfrm>
          <a:prstGeom prst="rect">
            <a:avLst/>
          </a:prstGeom>
        </p:spPr>
      </p:pic>
      <p:sp>
        <p:nvSpPr>
          <p:cNvPr id="14" name="Explosion: 8 Points 13">
            <a:extLst>
              <a:ext uri="{FF2B5EF4-FFF2-40B4-BE49-F238E27FC236}">
                <a16:creationId xmlns:a16="http://schemas.microsoft.com/office/drawing/2014/main" id="{08370CD3-23C1-CDA2-5395-64C478B7A267}"/>
              </a:ext>
            </a:extLst>
          </p:cNvPr>
          <p:cNvSpPr/>
          <p:nvPr/>
        </p:nvSpPr>
        <p:spPr>
          <a:xfrm>
            <a:off x="762003" y="2485293"/>
            <a:ext cx="2981874" cy="1887414"/>
          </a:xfrm>
          <a:prstGeom prst="irregularSeal1">
            <a:avLst/>
          </a:prstGeom>
          <a:ln>
            <a:solidFill>
              <a:srgbClr val="FFFF00"/>
            </a:solidFill>
          </a:ln>
          <a:effectLst>
            <a:glow rad="228600">
              <a:schemeClr val="accent4">
                <a:satMod val="175000"/>
                <a:alpha val="40000"/>
              </a:schemeClr>
            </a:glo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Guess which airport loo we used?</a:t>
            </a:r>
          </a:p>
        </p:txBody>
      </p:sp>
      <p:sp>
        <p:nvSpPr>
          <p:cNvPr id="16" name="Thought Bubble: Cloud 15">
            <a:extLst>
              <a:ext uri="{FF2B5EF4-FFF2-40B4-BE49-F238E27FC236}">
                <a16:creationId xmlns:a16="http://schemas.microsoft.com/office/drawing/2014/main" id="{C3E59905-C0E7-6965-81A0-DDCB00AA3ECF}"/>
              </a:ext>
            </a:extLst>
          </p:cNvPr>
          <p:cNvSpPr/>
          <p:nvPr/>
        </p:nvSpPr>
        <p:spPr>
          <a:xfrm>
            <a:off x="9314526" y="2111802"/>
            <a:ext cx="2115471" cy="1227732"/>
          </a:xfrm>
          <a:prstGeom prst="cloudCallout">
            <a:avLst>
              <a:gd name="adj1" fmla="val 17404"/>
              <a:gd name="adj2" fmla="val -75487"/>
            </a:avLst>
          </a:prstGeom>
          <a:ln>
            <a:solidFill>
              <a:srgbClr val="FFFF00"/>
            </a:solidFill>
          </a:ln>
          <a:effectLst>
            <a:glow rad="228600">
              <a:schemeClr val="accent4">
                <a:satMod val="175000"/>
                <a:alpha val="40000"/>
              </a:schemeClr>
            </a:glo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Finally saw a giraffe!</a:t>
            </a:r>
          </a:p>
        </p:txBody>
      </p:sp>
      <p:sp>
        <p:nvSpPr>
          <p:cNvPr id="22" name="Thought Bubble: Cloud 21">
            <a:extLst>
              <a:ext uri="{FF2B5EF4-FFF2-40B4-BE49-F238E27FC236}">
                <a16:creationId xmlns:a16="http://schemas.microsoft.com/office/drawing/2014/main" id="{4EB7BBB9-CB4B-65DF-BB40-62CF2079A4D1}"/>
              </a:ext>
            </a:extLst>
          </p:cNvPr>
          <p:cNvSpPr/>
          <p:nvPr/>
        </p:nvSpPr>
        <p:spPr>
          <a:xfrm>
            <a:off x="7668171" y="3304833"/>
            <a:ext cx="2201272" cy="1227731"/>
          </a:xfrm>
          <a:prstGeom prst="cloudCallout">
            <a:avLst>
              <a:gd name="adj1" fmla="val 26752"/>
              <a:gd name="adj2" fmla="val 97644"/>
            </a:avLst>
          </a:prstGeom>
          <a:ln>
            <a:solidFill>
              <a:srgbClr val="FFFF00"/>
            </a:solidFill>
          </a:ln>
          <a:effectLst>
            <a:glow rad="228600">
              <a:schemeClr val="accent4">
                <a:satMod val="175000"/>
                <a:alpha val="40000"/>
              </a:schemeClr>
            </a:glo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First opportunity to do some knitting!</a:t>
            </a:r>
          </a:p>
        </p:txBody>
      </p:sp>
      <p:sp>
        <p:nvSpPr>
          <p:cNvPr id="26" name="Rectangle 25">
            <a:extLst>
              <a:ext uri="{FF2B5EF4-FFF2-40B4-BE49-F238E27FC236}">
                <a16:creationId xmlns:a16="http://schemas.microsoft.com/office/drawing/2014/main" id="{F379266C-5F27-9792-53DC-FE4C4D84B1D6}"/>
              </a:ext>
            </a:extLst>
          </p:cNvPr>
          <p:cNvSpPr/>
          <p:nvPr/>
        </p:nvSpPr>
        <p:spPr>
          <a:xfrm>
            <a:off x="4286850" y="245016"/>
            <a:ext cx="3442553" cy="456027"/>
          </a:xfrm>
          <a:prstGeom prst="rect">
            <a:avLst/>
          </a:prstGeom>
          <a:ln w="28575">
            <a:solidFill>
              <a:srgbClr val="FFFF00"/>
            </a:solidFill>
          </a:ln>
          <a:effectLst>
            <a:glow rad="228600">
              <a:schemeClr val="accent4">
                <a:satMod val="175000"/>
                <a:alpha val="40000"/>
              </a:schemeClr>
            </a:glo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Uneventful journey home</a:t>
            </a:r>
          </a:p>
        </p:txBody>
      </p:sp>
      <p:sp>
        <p:nvSpPr>
          <p:cNvPr id="28" name="Cloud 27">
            <a:extLst>
              <a:ext uri="{FF2B5EF4-FFF2-40B4-BE49-F238E27FC236}">
                <a16:creationId xmlns:a16="http://schemas.microsoft.com/office/drawing/2014/main" id="{B6DD2C11-907D-1233-93CC-13482A946DE0}"/>
              </a:ext>
            </a:extLst>
          </p:cNvPr>
          <p:cNvSpPr/>
          <p:nvPr/>
        </p:nvSpPr>
        <p:spPr>
          <a:xfrm>
            <a:off x="5134708" y="4783015"/>
            <a:ext cx="1787818" cy="914400"/>
          </a:xfrm>
          <a:prstGeom prst="cloud">
            <a:avLst/>
          </a:prstGeom>
          <a:solidFill>
            <a:schemeClr val="accent4">
              <a:alpha val="50000"/>
            </a:schemeClr>
          </a:solidFill>
          <a:ln w="3810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solidFill>
                  <a:schemeClr val="tx1"/>
                </a:solidFill>
                <a:latin typeface="Arial" panose="020B0604020202020204" pitchFamily="34" charset="0"/>
                <a:cs typeface="Arial" panose="020B0604020202020204" pitchFamily="34" charset="0"/>
              </a:rPr>
              <a:t>27 hours</a:t>
            </a:r>
          </a:p>
        </p:txBody>
      </p:sp>
    </p:spTree>
    <p:extLst>
      <p:ext uri="{BB962C8B-B14F-4D97-AF65-F5344CB8AC3E}">
        <p14:creationId xmlns:p14="http://schemas.microsoft.com/office/powerpoint/2010/main" val="549870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oster with a heart and text&#10;&#10;Description automatically generated">
            <a:extLst>
              <a:ext uri="{FF2B5EF4-FFF2-40B4-BE49-F238E27FC236}">
                <a16:creationId xmlns:a16="http://schemas.microsoft.com/office/drawing/2014/main" id="{96237A6D-5DAB-C8A5-18A5-F95C77D01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23" y="1123527"/>
            <a:ext cx="3200336" cy="4604800"/>
          </a:xfrm>
          <a:prstGeom prst="rect">
            <a:avLst/>
          </a:prstGeom>
        </p:spPr>
      </p:pic>
      <p:cxnSp>
        <p:nvCxnSpPr>
          <p:cNvPr id="14" name="Straight Connector 13">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Picture 8" descr="A wall with writing on it&#10;&#10;Description automatically generated">
            <a:extLst>
              <a:ext uri="{FF2B5EF4-FFF2-40B4-BE49-F238E27FC236}">
                <a16:creationId xmlns:a16="http://schemas.microsoft.com/office/drawing/2014/main" id="{91CA09A9-3AAB-2046-AAAD-3EB77B7774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0676" y="2599073"/>
            <a:ext cx="3537345" cy="1653708"/>
          </a:xfrm>
          <a:prstGeom prst="rect">
            <a:avLst/>
          </a:prstGeom>
        </p:spPr>
      </p:pic>
      <p:cxnSp>
        <p:nvCxnSpPr>
          <p:cNvPr id="16" name="Straight Connector 15">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red and white card with writing on it&#10;&#10;Description automatically generated">
            <a:extLst>
              <a:ext uri="{FF2B5EF4-FFF2-40B4-BE49-F238E27FC236}">
                <a16:creationId xmlns:a16="http://schemas.microsoft.com/office/drawing/2014/main" id="{C2CF0D3D-A994-E204-0ABE-E05661F22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7412" y="1123528"/>
            <a:ext cx="3326968" cy="4604800"/>
          </a:xfrm>
          <a:prstGeom prst="rect">
            <a:avLst/>
          </a:prstGeom>
        </p:spPr>
      </p:pic>
      <p:sp>
        <p:nvSpPr>
          <p:cNvPr id="12" name="TextBox 11">
            <a:extLst>
              <a:ext uri="{FF2B5EF4-FFF2-40B4-BE49-F238E27FC236}">
                <a16:creationId xmlns:a16="http://schemas.microsoft.com/office/drawing/2014/main" id="{26274199-08D5-B6CF-8323-98271699A40A}"/>
              </a:ext>
            </a:extLst>
          </p:cNvPr>
          <p:cNvSpPr txBox="1"/>
          <p:nvPr/>
        </p:nvSpPr>
        <p:spPr>
          <a:xfrm>
            <a:off x="4431323" y="597877"/>
            <a:ext cx="2895599" cy="954107"/>
          </a:xfrm>
          <a:prstGeom prst="rect">
            <a:avLst/>
          </a:prstGeom>
          <a:noFill/>
        </p:spPr>
        <p:txBody>
          <a:bodyPr wrap="square" rtlCol="0">
            <a:spAutoFit/>
          </a:bodyPr>
          <a:lstStyle/>
          <a:p>
            <a:pPr algn="ctr"/>
            <a:r>
              <a:rPr lang="en-GB" sz="2800" b="1" dirty="0">
                <a:latin typeface="Arial" panose="020B0604020202020204" pitchFamily="34" charset="0"/>
                <a:cs typeface="Arial" panose="020B0604020202020204" pitchFamily="34" charset="0"/>
              </a:rPr>
              <a:t>Farewell Cards and Letter</a:t>
            </a:r>
          </a:p>
        </p:txBody>
      </p:sp>
    </p:spTree>
    <p:extLst>
      <p:ext uri="{BB962C8B-B14F-4D97-AF65-F5344CB8AC3E}">
        <p14:creationId xmlns:p14="http://schemas.microsoft.com/office/powerpoint/2010/main" val="3997646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D3174303-9768-EB56-C837-179184C68EFE}"/>
              </a:ext>
            </a:extLst>
          </p:cNvPr>
          <p:cNvSpPr/>
          <p:nvPr/>
        </p:nvSpPr>
        <p:spPr>
          <a:xfrm>
            <a:off x="3528646" y="1406770"/>
            <a:ext cx="4630615" cy="3270738"/>
          </a:xfrm>
          <a:prstGeom prst="cloud">
            <a:avLst/>
          </a:prstGeom>
          <a:solidFill>
            <a:srgbClr val="FFFF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panose="020B0604020202020204" pitchFamily="34" charset="0"/>
                <a:cs typeface="Arial" panose="020B0604020202020204" pitchFamily="34" charset="0"/>
              </a:rPr>
              <a:t>Bethany needs support with ….</a:t>
            </a:r>
          </a:p>
        </p:txBody>
      </p:sp>
      <p:sp>
        <p:nvSpPr>
          <p:cNvPr id="4" name="TextBox 3">
            <a:extLst>
              <a:ext uri="{FF2B5EF4-FFF2-40B4-BE49-F238E27FC236}">
                <a16:creationId xmlns:a16="http://schemas.microsoft.com/office/drawing/2014/main" id="{E8CD20BF-4BD0-19F2-03E9-46B989DD9739}"/>
              </a:ext>
            </a:extLst>
          </p:cNvPr>
          <p:cNvSpPr txBox="1"/>
          <p:nvPr/>
        </p:nvSpPr>
        <p:spPr>
          <a:xfrm>
            <a:off x="703384" y="821995"/>
            <a:ext cx="3118339"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Running costs</a:t>
            </a:r>
          </a:p>
        </p:txBody>
      </p:sp>
      <p:sp>
        <p:nvSpPr>
          <p:cNvPr id="5" name="TextBox 4">
            <a:extLst>
              <a:ext uri="{FF2B5EF4-FFF2-40B4-BE49-F238E27FC236}">
                <a16:creationId xmlns:a16="http://schemas.microsoft.com/office/drawing/2014/main" id="{C1E2F876-E3DC-1161-A931-12538C7784B1}"/>
              </a:ext>
            </a:extLst>
          </p:cNvPr>
          <p:cNvSpPr txBox="1"/>
          <p:nvPr/>
        </p:nvSpPr>
        <p:spPr>
          <a:xfrm>
            <a:off x="8241320" y="4385120"/>
            <a:ext cx="3118339" cy="707886"/>
          </a:xfrm>
          <a:prstGeom prst="rect">
            <a:avLst/>
          </a:prstGeom>
          <a:noFill/>
        </p:spPr>
        <p:txBody>
          <a:bodyPr wrap="square" rtlCol="0">
            <a:spAutoFit/>
          </a:bodyPr>
          <a:lstStyle/>
          <a:p>
            <a:r>
              <a:rPr lang="en-GB" sz="4000" b="1" dirty="0">
                <a:solidFill>
                  <a:srgbClr val="92D050"/>
                </a:solidFill>
                <a:latin typeface="Arial" panose="020B0604020202020204" pitchFamily="34" charset="0"/>
                <a:cs typeface="Arial" panose="020B0604020202020204" pitchFamily="34" charset="0"/>
              </a:rPr>
              <a:t>Food</a:t>
            </a:r>
          </a:p>
        </p:txBody>
      </p:sp>
      <p:sp>
        <p:nvSpPr>
          <p:cNvPr id="6" name="TextBox 5">
            <a:extLst>
              <a:ext uri="{FF2B5EF4-FFF2-40B4-BE49-F238E27FC236}">
                <a16:creationId xmlns:a16="http://schemas.microsoft.com/office/drawing/2014/main" id="{75348545-775E-C5C4-4090-2BE5F3178099}"/>
              </a:ext>
            </a:extLst>
          </p:cNvPr>
          <p:cNvSpPr txBox="1"/>
          <p:nvPr/>
        </p:nvSpPr>
        <p:spPr>
          <a:xfrm>
            <a:off x="9144000" y="1423012"/>
            <a:ext cx="1922584"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Clothes</a:t>
            </a:r>
          </a:p>
        </p:txBody>
      </p:sp>
      <p:sp>
        <p:nvSpPr>
          <p:cNvPr id="7" name="TextBox 6">
            <a:extLst>
              <a:ext uri="{FF2B5EF4-FFF2-40B4-BE49-F238E27FC236}">
                <a16:creationId xmlns:a16="http://schemas.microsoft.com/office/drawing/2014/main" id="{FDE581A1-C000-F9F2-3FBC-B6FB00A5336F}"/>
              </a:ext>
            </a:extLst>
          </p:cNvPr>
          <p:cNvSpPr txBox="1"/>
          <p:nvPr/>
        </p:nvSpPr>
        <p:spPr>
          <a:xfrm>
            <a:off x="615460" y="3072099"/>
            <a:ext cx="2063261" cy="1077218"/>
          </a:xfrm>
          <a:prstGeom prst="rect">
            <a:avLst/>
          </a:prstGeom>
          <a:noFill/>
        </p:spPr>
        <p:txBody>
          <a:bodyPr wrap="square" rtlCol="0">
            <a:spAutoFit/>
          </a:bodyPr>
          <a:lstStyle/>
          <a:p>
            <a:pPr algn="ctr"/>
            <a:r>
              <a:rPr lang="en-GB" sz="3200" b="1" dirty="0">
                <a:solidFill>
                  <a:srgbClr val="FF0000"/>
                </a:solidFill>
                <a:latin typeface="Arial" panose="020B0604020202020204" pitchFamily="34" charset="0"/>
                <a:cs typeface="Arial" panose="020B0604020202020204" pitchFamily="34" charset="0"/>
              </a:rPr>
              <a:t>Medical expenses</a:t>
            </a:r>
          </a:p>
        </p:txBody>
      </p:sp>
      <p:sp>
        <p:nvSpPr>
          <p:cNvPr id="8" name="TextBox 7">
            <a:extLst>
              <a:ext uri="{FF2B5EF4-FFF2-40B4-BE49-F238E27FC236}">
                <a16:creationId xmlns:a16="http://schemas.microsoft.com/office/drawing/2014/main" id="{4C390F70-E938-F2B1-6333-8A2FDB102B1B}"/>
              </a:ext>
            </a:extLst>
          </p:cNvPr>
          <p:cNvSpPr txBox="1"/>
          <p:nvPr/>
        </p:nvSpPr>
        <p:spPr>
          <a:xfrm>
            <a:off x="8897815" y="3610708"/>
            <a:ext cx="2086708" cy="584775"/>
          </a:xfrm>
          <a:prstGeom prst="rect">
            <a:avLst/>
          </a:prstGeom>
          <a:noFill/>
        </p:spPr>
        <p:txBody>
          <a:bodyPr wrap="square" rtlCol="0">
            <a:spAutoFit/>
          </a:bodyPr>
          <a:lstStyle/>
          <a:p>
            <a:r>
              <a:rPr lang="en-GB" sz="3200" b="1" dirty="0">
                <a:solidFill>
                  <a:schemeClr val="accent4">
                    <a:lumMod val="50000"/>
                  </a:schemeClr>
                </a:solidFill>
                <a:latin typeface="Arial" panose="020B0604020202020204" pitchFamily="34" charset="0"/>
                <a:cs typeface="Arial" panose="020B0604020202020204" pitchFamily="34" charset="0"/>
              </a:rPr>
              <a:t>Transport</a:t>
            </a:r>
          </a:p>
        </p:txBody>
      </p:sp>
      <p:sp>
        <p:nvSpPr>
          <p:cNvPr id="9" name="TextBox 8">
            <a:extLst>
              <a:ext uri="{FF2B5EF4-FFF2-40B4-BE49-F238E27FC236}">
                <a16:creationId xmlns:a16="http://schemas.microsoft.com/office/drawing/2014/main" id="{50BEDF6F-61CA-01DE-FE00-6A6A76712E5A}"/>
              </a:ext>
            </a:extLst>
          </p:cNvPr>
          <p:cNvSpPr txBox="1"/>
          <p:nvPr/>
        </p:nvSpPr>
        <p:spPr>
          <a:xfrm>
            <a:off x="451338" y="4800618"/>
            <a:ext cx="2391507" cy="584775"/>
          </a:xfrm>
          <a:prstGeom prst="rect">
            <a:avLst/>
          </a:prstGeom>
          <a:noFill/>
        </p:spPr>
        <p:txBody>
          <a:bodyPr wrap="square" rtlCol="0">
            <a:spAutoFit/>
          </a:bodyPr>
          <a:lstStyle/>
          <a:p>
            <a:r>
              <a:rPr lang="en-GB" sz="3200" b="1" dirty="0">
                <a:solidFill>
                  <a:schemeClr val="accent6">
                    <a:lumMod val="75000"/>
                  </a:schemeClr>
                </a:solidFill>
                <a:latin typeface="Arial" panose="020B0604020202020204" pitchFamily="34" charset="0"/>
                <a:cs typeface="Arial" panose="020B0604020202020204" pitchFamily="34" charset="0"/>
              </a:rPr>
              <a:t>Schooling</a:t>
            </a:r>
          </a:p>
        </p:txBody>
      </p:sp>
      <p:sp>
        <p:nvSpPr>
          <p:cNvPr id="10" name="TextBox 9">
            <a:extLst>
              <a:ext uri="{FF2B5EF4-FFF2-40B4-BE49-F238E27FC236}">
                <a16:creationId xmlns:a16="http://schemas.microsoft.com/office/drawing/2014/main" id="{3743EF18-A764-F178-2A0D-1ECB4D7923AD}"/>
              </a:ext>
            </a:extLst>
          </p:cNvPr>
          <p:cNvSpPr txBox="1"/>
          <p:nvPr/>
        </p:nvSpPr>
        <p:spPr>
          <a:xfrm>
            <a:off x="3657600" y="5122985"/>
            <a:ext cx="2063262" cy="584775"/>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Books</a:t>
            </a:r>
          </a:p>
        </p:txBody>
      </p:sp>
      <p:sp>
        <p:nvSpPr>
          <p:cNvPr id="11" name="TextBox 10">
            <a:extLst>
              <a:ext uri="{FF2B5EF4-FFF2-40B4-BE49-F238E27FC236}">
                <a16:creationId xmlns:a16="http://schemas.microsoft.com/office/drawing/2014/main" id="{4DDE310A-56B3-760A-C0AF-3E98F973CD16}"/>
              </a:ext>
            </a:extLst>
          </p:cNvPr>
          <p:cNvSpPr txBox="1"/>
          <p:nvPr/>
        </p:nvSpPr>
        <p:spPr>
          <a:xfrm>
            <a:off x="7297617" y="328863"/>
            <a:ext cx="2145323" cy="1077218"/>
          </a:xfrm>
          <a:prstGeom prst="rect">
            <a:avLst/>
          </a:prstGeom>
          <a:noFill/>
        </p:spPr>
        <p:txBody>
          <a:bodyPr wrap="square" rtlCol="0">
            <a:spAutoFit/>
          </a:bodyPr>
          <a:lstStyle/>
          <a:p>
            <a:pPr algn="ctr"/>
            <a:r>
              <a:rPr lang="en-GB" sz="3200" b="1" dirty="0">
                <a:solidFill>
                  <a:srgbClr val="00B050"/>
                </a:solidFill>
                <a:latin typeface="Arial" panose="020B0604020202020204" pitchFamily="34" charset="0"/>
                <a:cs typeface="Arial" panose="020B0604020202020204" pitchFamily="34" charset="0"/>
              </a:rPr>
              <a:t>Further education</a:t>
            </a:r>
          </a:p>
        </p:txBody>
      </p:sp>
      <p:sp>
        <p:nvSpPr>
          <p:cNvPr id="12" name="TextBox 11">
            <a:extLst>
              <a:ext uri="{FF2B5EF4-FFF2-40B4-BE49-F238E27FC236}">
                <a16:creationId xmlns:a16="http://schemas.microsoft.com/office/drawing/2014/main" id="{67D3A317-A1AE-AA01-C7A7-8DD42EA5832E}"/>
              </a:ext>
            </a:extLst>
          </p:cNvPr>
          <p:cNvSpPr txBox="1"/>
          <p:nvPr/>
        </p:nvSpPr>
        <p:spPr>
          <a:xfrm>
            <a:off x="5263661" y="5122985"/>
            <a:ext cx="2696307" cy="1077218"/>
          </a:xfrm>
          <a:prstGeom prst="rect">
            <a:avLst/>
          </a:prstGeom>
          <a:noFill/>
        </p:spPr>
        <p:txBody>
          <a:bodyPr wrap="square" rtlCol="0">
            <a:spAutoFit/>
          </a:bodyPr>
          <a:lstStyle/>
          <a:p>
            <a:pPr algn="ctr"/>
            <a:r>
              <a:rPr lang="en-GB" sz="3200" b="1" dirty="0">
                <a:solidFill>
                  <a:srgbClr val="7030A0"/>
                </a:solidFill>
                <a:latin typeface="Arial" panose="020B0604020202020204" pitchFamily="34" charset="0"/>
                <a:cs typeface="Arial" panose="020B0604020202020204" pitchFamily="34" charset="0"/>
              </a:rPr>
              <a:t>College </a:t>
            </a:r>
          </a:p>
          <a:p>
            <a:pPr algn="ctr"/>
            <a:r>
              <a:rPr lang="en-GB" sz="3200" b="1" dirty="0">
                <a:solidFill>
                  <a:srgbClr val="7030A0"/>
                </a:solidFill>
                <a:latin typeface="Arial" panose="020B0604020202020204" pitchFamily="34" charset="0"/>
                <a:cs typeface="Arial" panose="020B0604020202020204" pitchFamily="34" charset="0"/>
              </a:rPr>
              <a:t>fees</a:t>
            </a:r>
          </a:p>
        </p:txBody>
      </p:sp>
      <p:sp>
        <p:nvSpPr>
          <p:cNvPr id="13" name="TextBox 12">
            <a:extLst>
              <a:ext uri="{FF2B5EF4-FFF2-40B4-BE49-F238E27FC236}">
                <a16:creationId xmlns:a16="http://schemas.microsoft.com/office/drawing/2014/main" id="{126FBDDD-311B-D912-B74A-6B30A95D0B1E}"/>
              </a:ext>
            </a:extLst>
          </p:cNvPr>
          <p:cNvSpPr txBox="1"/>
          <p:nvPr/>
        </p:nvSpPr>
        <p:spPr>
          <a:xfrm>
            <a:off x="1582614" y="1772143"/>
            <a:ext cx="2520461" cy="1077218"/>
          </a:xfrm>
          <a:prstGeom prst="rect">
            <a:avLst/>
          </a:prstGeom>
          <a:noFill/>
        </p:spPr>
        <p:txBody>
          <a:bodyPr wrap="square" rtlCol="0">
            <a:spAutoFit/>
          </a:bodyPr>
          <a:lstStyle/>
          <a:p>
            <a:r>
              <a:rPr lang="en-GB" sz="3200" b="1" dirty="0">
                <a:solidFill>
                  <a:schemeClr val="accent2">
                    <a:lumMod val="50000"/>
                  </a:schemeClr>
                </a:solidFill>
                <a:latin typeface="Arial" panose="020B0604020202020204" pitchFamily="34" charset="0"/>
                <a:cs typeface="Arial" panose="020B0604020202020204" pitchFamily="34" charset="0"/>
              </a:rPr>
              <a:t>University fees</a:t>
            </a:r>
          </a:p>
        </p:txBody>
      </p:sp>
      <p:sp>
        <p:nvSpPr>
          <p:cNvPr id="14" name="TextBox 13">
            <a:extLst>
              <a:ext uri="{FF2B5EF4-FFF2-40B4-BE49-F238E27FC236}">
                <a16:creationId xmlns:a16="http://schemas.microsoft.com/office/drawing/2014/main" id="{6ED60523-6836-032A-EACA-D29A767914B0}"/>
              </a:ext>
            </a:extLst>
          </p:cNvPr>
          <p:cNvSpPr txBox="1"/>
          <p:nvPr/>
        </p:nvSpPr>
        <p:spPr>
          <a:xfrm>
            <a:off x="4149969" y="129606"/>
            <a:ext cx="2051539" cy="1077218"/>
          </a:xfrm>
          <a:prstGeom prst="rect">
            <a:avLst/>
          </a:prstGeom>
          <a:noFill/>
        </p:spPr>
        <p:txBody>
          <a:bodyPr wrap="square" rtlCol="0">
            <a:spAutoFit/>
          </a:bodyPr>
          <a:lstStyle/>
          <a:p>
            <a:pPr algn="ctr"/>
            <a:r>
              <a:rPr lang="en-GB" sz="3200" b="1" dirty="0">
                <a:solidFill>
                  <a:schemeClr val="accent1">
                    <a:lumMod val="75000"/>
                  </a:schemeClr>
                </a:solidFill>
                <a:latin typeface="Arial" panose="020B0604020202020204" pitchFamily="34" charset="0"/>
                <a:cs typeface="Arial" panose="020B0604020202020204" pitchFamily="34" charset="0"/>
              </a:rPr>
              <a:t>Teaching Staff</a:t>
            </a:r>
          </a:p>
        </p:txBody>
      </p:sp>
      <p:sp>
        <p:nvSpPr>
          <p:cNvPr id="15" name="TextBox 14">
            <a:extLst>
              <a:ext uri="{FF2B5EF4-FFF2-40B4-BE49-F238E27FC236}">
                <a16:creationId xmlns:a16="http://schemas.microsoft.com/office/drawing/2014/main" id="{6D9D06F6-3738-8912-97F0-98D1D1F3F79B}"/>
              </a:ext>
            </a:extLst>
          </p:cNvPr>
          <p:cNvSpPr txBox="1"/>
          <p:nvPr/>
        </p:nvSpPr>
        <p:spPr>
          <a:xfrm>
            <a:off x="8897815" y="2250831"/>
            <a:ext cx="2520460" cy="1077218"/>
          </a:xfrm>
          <a:prstGeom prst="rect">
            <a:avLst/>
          </a:prstGeom>
          <a:noFill/>
        </p:spPr>
        <p:txBody>
          <a:bodyPr wrap="square" rtlCol="0">
            <a:spAutoFit/>
          </a:bodyPr>
          <a:lstStyle/>
          <a:p>
            <a:pPr algn="ctr"/>
            <a:r>
              <a:rPr lang="en-GB" sz="3200" b="1" dirty="0">
                <a:solidFill>
                  <a:schemeClr val="accent1"/>
                </a:solidFill>
                <a:latin typeface="Arial" panose="020B0604020202020204" pitchFamily="34" charset="0"/>
                <a:cs typeface="Arial" panose="020B0604020202020204" pitchFamily="34" charset="0"/>
              </a:rPr>
              <a:t>Orphanage </a:t>
            </a:r>
          </a:p>
          <a:p>
            <a:pPr algn="ctr"/>
            <a:r>
              <a:rPr lang="en-GB" sz="3200" b="1" dirty="0">
                <a:solidFill>
                  <a:schemeClr val="accent1"/>
                </a:solidFill>
                <a:latin typeface="Arial" panose="020B0604020202020204" pitchFamily="34" charset="0"/>
                <a:cs typeface="Arial" panose="020B0604020202020204" pitchFamily="34" charset="0"/>
              </a:rPr>
              <a:t>staff</a:t>
            </a:r>
          </a:p>
        </p:txBody>
      </p:sp>
    </p:spTree>
    <p:extLst>
      <p:ext uri="{BB962C8B-B14F-4D97-AF65-F5344CB8AC3E}">
        <p14:creationId xmlns:p14="http://schemas.microsoft.com/office/powerpoint/2010/main" val="379268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2F0DDE3E-E3A3-58FC-C065-A03C63B78583}"/>
              </a:ext>
            </a:extLst>
          </p:cNvPr>
          <p:cNvSpPr/>
          <p:nvPr/>
        </p:nvSpPr>
        <p:spPr>
          <a:xfrm>
            <a:off x="3153506" y="1693741"/>
            <a:ext cx="4736125" cy="3874721"/>
          </a:xfrm>
          <a:prstGeom prst="cloud">
            <a:avLst/>
          </a:prstGeom>
          <a:solidFill>
            <a:srgbClr val="FFFF00"/>
          </a:solidFill>
          <a:ln w="57150"/>
        </p:spPr>
        <p:style>
          <a:lnRef idx="1">
            <a:schemeClr val="dk1"/>
          </a:lnRef>
          <a:fillRef idx="2">
            <a:schemeClr val="dk1"/>
          </a:fillRef>
          <a:effectRef idx="1">
            <a:schemeClr val="dk1"/>
          </a:effectRef>
          <a:fontRef idx="minor">
            <a:schemeClr val="dk1"/>
          </a:fontRef>
        </p:style>
        <p:txBody>
          <a:bodyPr rtlCol="0" anchor="ctr"/>
          <a:lstStyle/>
          <a:p>
            <a:pPr algn="ctr"/>
            <a:r>
              <a:rPr lang="en-GB" sz="3600" b="1" dirty="0">
                <a:solidFill>
                  <a:schemeClr val="tx1"/>
                </a:solidFill>
                <a:latin typeface="Arial" panose="020B0604020202020204" pitchFamily="34" charset="0"/>
                <a:cs typeface="Arial" panose="020B0604020202020204" pitchFamily="34" charset="0"/>
              </a:rPr>
              <a:t>How can we help?</a:t>
            </a:r>
          </a:p>
        </p:txBody>
      </p:sp>
      <p:sp>
        <p:nvSpPr>
          <p:cNvPr id="7" name="Speech Bubble: Oval 6">
            <a:extLst>
              <a:ext uri="{FF2B5EF4-FFF2-40B4-BE49-F238E27FC236}">
                <a16:creationId xmlns:a16="http://schemas.microsoft.com/office/drawing/2014/main" id="{B238AC49-A75B-F44D-6233-AB06A724D264}"/>
              </a:ext>
            </a:extLst>
          </p:cNvPr>
          <p:cNvSpPr/>
          <p:nvPr/>
        </p:nvSpPr>
        <p:spPr>
          <a:xfrm>
            <a:off x="3516921" y="5568462"/>
            <a:ext cx="1629509" cy="1190135"/>
          </a:xfrm>
          <a:prstGeom prst="wedgeEllipseCallout">
            <a:avLst>
              <a:gd name="adj1" fmla="val 35810"/>
              <a:gd name="adj2" fmla="val -63402"/>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Prayer</a:t>
            </a:r>
          </a:p>
        </p:txBody>
      </p:sp>
      <p:sp>
        <p:nvSpPr>
          <p:cNvPr id="8" name="Speech Bubble: Oval 7">
            <a:extLst>
              <a:ext uri="{FF2B5EF4-FFF2-40B4-BE49-F238E27FC236}">
                <a16:creationId xmlns:a16="http://schemas.microsoft.com/office/drawing/2014/main" id="{231EE46C-807D-C29A-444E-88992F12B90F}"/>
              </a:ext>
            </a:extLst>
          </p:cNvPr>
          <p:cNvSpPr/>
          <p:nvPr/>
        </p:nvSpPr>
        <p:spPr>
          <a:xfrm>
            <a:off x="8053755" y="152157"/>
            <a:ext cx="2907322" cy="1770427"/>
          </a:xfrm>
          <a:prstGeom prst="wedgeEllipseCallout">
            <a:avLst>
              <a:gd name="adj1" fmla="val -62890"/>
              <a:gd name="adj2" fmla="val 49286"/>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Host a presentation event</a:t>
            </a:r>
          </a:p>
        </p:txBody>
      </p:sp>
      <p:sp>
        <p:nvSpPr>
          <p:cNvPr id="9" name="Speech Bubble: Oval 8">
            <a:extLst>
              <a:ext uri="{FF2B5EF4-FFF2-40B4-BE49-F238E27FC236}">
                <a16:creationId xmlns:a16="http://schemas.microsoft.com/office/drawing/2014/main" id="{BCE3EBB8-3AAE-1C25-ED96-A0B8DABF461C}"/>
              </a:ext>
            </a:extLst>
          </p:cNvPr>
          <p:cNvSpPr/>
          <p:nvPr/>
        </p:nvSpPr>
        <p:spPr>
          <a:xfrm>
            <a:off x="351686" y="4085250"/>
            <a:ext cx="2133601" cy="1594338"/>
          </a:xfrm>
          <a:prstGeom prst="wedgeEllipseCallout">
            <a:avLst>
              <a:gd name="adj1" fmla="val 67613"/>
              <a:gd name="adj2" fmla="val -45050"/>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Financial support</a:t>
            </a:r>
          </a:p>
        </p:txBody>
      </p:sp>
      <p:sp>
        <p:nvSpPr>
          <p:cNvPr id="10" name="Speech Bubble: Oval 9">
            <a:extLst>
              <a:ext uri="{FF2B5EF4-FFF2-40B4-BE49-F238E27FC236}">
                <a16:creationId xmlns:a16="http://schemas.microsoft.com/office/drawing/2014/main" id="{5B716312-828E-D7BA-4371-0D166C2A945C}"/>
              </a:ext>
            </a:extLst>
          </p:cNvPr>
          <p:cNvSpPr/>
          <p:nvPr/>
        </p:nvSpPr>
        <p:spPr>
          <a:xfrm>
            <a:off x="7889632" y="4784420"/>
            <a:ext cx="2297724" cy="1474298"/>
          </a:xfrm>
          <a:prstGeom prst="wedgeEllipseCallout">
            <a:avLst>
              <a:gd name="adj1" fmla="val -68039"/>
              <a:gd name="adj2" fmla="val -63800"/>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Visit Bethany</a:t>
            </a:r>
          </a:p>
        </p:txBody>
      </p:sp>
      <p:sp>
        <p:nvSpPr>
          <p:cNvPr id="12" name="Speech Bubble: Oval 11">
            <a:extLst>
              <a:ext uri="{FF2B5EF4-FFF2-40B4-BE49-F238E27FC236}">
                <a16:creationId xmlns:a16="http://schemas.microsoft.com/office/drawing/2014/main" id="{E88E267C-248C-7391-FFFC-14024BA66A53}"/>
              </a:ext>
            </a:extLst>
          </p:cNvPr>
          <p:cNvSpPr/>
          <p:nvPr/>
        </p:nvSpPr>
        <p:spPr>
          <a:xfrm>
            <a:off x="9038494" y="2379785"/>
            <a:ext cx="2297724" cy="1474298"/>
          </a:xfrm>
          <a:prstGeom prst="wedgeEllipseCallout">
            <a:avLst>
              <a:gd name="adj1" fmla="val -88690"/>
              <a:gd name="adj2" fmla="val -1908"/>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Fund raising</a:t>
            </a:r>
          </a:p>
        </p:txBody>
      </p:sp>
      <p:sp>
        <p:nvSpPr>
          <p:cNvPr id="13" name="Speech Bubble: Oval 12">
            <a:extLst>
              <a:ext uri="{FF2B5EF4-FFF2-40B4-BE49-F238E27FC236}">
                <a16:creationId xmlns:a16="http://schemas.microsoft.com/office/drawing/2014/main" id="{9B144E20-5200-70CF-C390-802D7BE97FC1}"/>
              </a:ext>
            </a:extLst>
          </p:cNvPr>
          <p:cNvSpPr/>
          <p:nvPr/>
        </p:nvSpPr>
        <p:spPr>
          <a:xfrm>
            <a:off x="4618891" y="152157"/>
            <a:ext cx="1875693" cy="1184274"/>
          </a:xfrm>
          <a:prstGeom prst="wedgeEllipseCallout">
            <a:avLst>
              <a:gd name="adj1" fmla="val 1584"/>
              <a:gd name="adj2" fmla="val 88684"/>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Keep in touch</a:t>
            </a:r>
          </a:p>
        </p:txBody>
      </p:sp>
      <p:sp>
        <p:nvSpPr>
          <p:cNvPr id="14" name="Speech Bubble: Oval 13">
            <a:extLst>
              <a:ext uri="{FF2B5EF4-FFF2-40B4-BE49-F238E27FC236}">
                <a16:creationId xmlns:a16="http://schemas.microsoft.com/office/drawing/2014/main" id="{578E8509-F91C-C6D4-B71B-9B7CA211AFC2}"/>
              </a:ext>
            </a:extLst>
          </p:cNvPr>
          <p:cNvSpPr/>
          <p:nvPr/>
        </p:nvSpPr>
        <p:spPr>
          <a:xfrm>
            <a:off x="890956" y="785446"/>
            <a:ext cx="1969475" cy="1413302"/>
          </a:xfrm>
          <a:prstGeom prst="wedgeEllipseCallout">
            <a:avLst>
              <a:gd name="adj1" fmla="val 76720"/>
              <a:gd name="adj2" fmla="val 59649"/>
            </a:avLst>
          </a:prstGeom>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Arial" panose="020B0604020202020204" pitchFamily="34" charset="0"/>
                <a:cs typeface="Arial" panose="020B0604020202020204" pitchFamily="34" charset="0"/>
              </a:rPr>
              <a:t>Social media</a:t>
            </a:r>
          </a:p>
        </p:txBody>
      </p:sp>
    </p:spTree>
    <p:extLst>
      <p:ext uri="{BB962C8B-B14F-4D97-AF65-F5344CB8AC3E}">
        <p14:creationId xmlns:p14="http://schemas.microsoft.com/office/powerpoint/2010/main" val="2311459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6AB3CF-FC00-D0CE-B272-A7CF1C4F78F5}"/>
              </a:ext>
            </a:extLst>
          </p:cNvPr>
          <p:cNvSpPr txBox="1"/>
          <p:nvPr/>
        </p:nvSpPr>
        <p:spPr>
          <a:xfrm>
            <a:off x="512618" y="581891"/>
            <a:ext cx="10584873" cy="5107873"/>
          </a:xfrm>
          <a:prstGeom prst="rect">
            <a:avLst/>
          </a:prstGeom>
          <a:noFill/>
        </p:spPr>
        <p:txBody>
          <a:bodyPr wrap="square" rtlCol="0">
            <a:spAutoFit/>
          </a:bodyPr>
          <a:lstStyle/>
          <a:p>
            <a:pPr>
              <a:lnSpc>
                <a:spcPct val="150000"/>
              </a:lnSpc>
            </a:pPr>
            <a:r>
              <a:rPr lang="en-GB" sz="2200" dirty="0">
                <a:latin typeface="Arial" panose="020B0604020202020204" pitchFamily="34" charset="0"/>
                <a:cs typeface="Arial" panose="020B0604020202020204" pitchFamily="34" charset="0"/>
              </a:rPr>
              <a:t>Why did we go to Bethany?</a:t>
            </a:r>
          </a:p>
          <a:p>
            <a:pPr marL="285750" indent="-285750">
              <a:lnSpc>
                <a:spcPct val="150000"/>
              </a:lnSpc>
              <a:buFont typeface="Courier New" panose="02070309020205020404" pitchFamily="49" charset="0"/>
              <a:buChar char="o"/>
            </a:pPr>
            <a:r>
              <a:rPr lang="en-GB" sz="2200" dirty="0">
                <a:latin typeface="Arial" panose="020B0604020202020204" pitchFamily="34" charset="0"/>
                <a:cs typeface="Arial" panose="020B0604020202020204" pitchFamily="34" charset="0"/>
              </a:rPr>
              <a:t>Debbie M was challenged after going to a presentation about Bethany by the Headmistress Emma and five children from the orphanage and school.</a:t>
            </a:r>
          </a:p>
          <a:p>
            <a:pPr marL="285750" indent="-285750">
              <a:lnSpc>
                <a:spcPct val="150000"/>
              </a:lnSpc>
              <a:buFont typeface="Courier New" panose="02070309020205020404" pitchFamily="49" charset="0"/>
              <a:buChar char="o"/>
            </a:pPr>
            <a:r>
              <a:rPr lang="en-GB" sz="2200" dirty="0">
                <a:latin typeface="Arial" panose="020B0604020202020204" pitchFamily="34" charset="0"/>
                <a:cs typeface="Arial" panose="020B0604020202020204" pitchFamily="34" charset="0"/>
              </a:rPr>
              <a:t>Debbie was impressed by Bethany’s practical approach to breaking the cycle of poverty, a challenge faced by many Tanzanians, but particularly orphans.</a:t>
            </a:r>
          </a:p>
          <a:p>
            <a:pPr marL="285750" indent="-285750">
              <a:lnSpc>
                <a:spcPct val="150000"/>
              </a:lnSpc>
              <a:buFont typeface="Courier New" panose="02070309020205020404" pitchFamily="49" charset="0"/>
              <a:buChar char="o"/>
            </a:pPr>
            <a:r>
              <a:rPr lang="en-GB" sz="2200" dirty="0">
                <a:latin typeface="Arial" panose="020B0604020202020204" pitchFamily="34" charset="0"/>
                <a:cs typeface="Arial" panose="020B0604020202020204" pitchFamily="34" charset="0"/>
              </a:rPr>
              <a:t>Debbie was inspired by the Christian ethos of the orphanage.</a:t>
            </a:r>
          </a:p>
          <a:p>
            <a:pPr marL="285750" indent="-285750">
              <a:lnSpc>
                <a:spcPct val="150000"/>
              </a:lnSpc>
              <a:buFont typeface="Courier New" panose="02070309020205020404" pitchFamily="49" charset="0"/>
              <a:buChar char="o"/>
            </a:pPr>
            <a:r>
              <a:rPr lang="en-GB" sz="2200" dirty="0">
                <a:latin typeface="Arial" panose="020B0604020202020204" pitchFamily="34" charset="0"/>
                <a:cs typeface="Arial" panose="020B0604020202020204" pitchFamily="34" charset="0"/>
              </a:rPr>
              <a:t>Debbie M said to Debbie B ‘Do you want to go and volunteer in a Christian orphanage in Tanzania?’ She replied, ‘Yes let’s! With lashings of ginger beer!’</a:t>
            </a:r>
          </a:p>
          <a:p>
            <a:pPr marL="285750" indent="-285750">
              <a:lnSpc>
                <a:spcPct val="150000"/>
              </a:lnSpc>
              <a:buFont typeface="Courier New" panose="02070309020205020404" pitchFamily="49" charset="0"/>
              <a:buChar char="o"/>
            </a:pPr>
            <a:r>
              <a:rPr lang="en-GB" sz="2200" dirty="0">
                <a:latin typeface="Arial" panose="020B0604020202020204" pitchFamily="34" charset="0"/>
                <a:cs typeface="Arial" panose="020B0604020202020204" pitchFamily="34" charset="0"/>
              </a:rPr>
              <a:t>So, we did (once we’d jumped through all the safeguarding hoops – which further impressed us).</a:t>
            </a:r>
          </a:p>
        </p:txBody>
      </p:sp>
    </p:spTree>
    <p:extLst>
      <p:ext uri="{BB962C8B-B14F-4D97-AF65-F5344CB8AC3E}">
        <p14:creationId xmlns:p14="http://schemas.microsoft.com/office/powerpoint/2010/main" val="2297561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tanding with luggage in an airport&#10;&#10;Description automatically generated">
            <a:extLst>
              <a:ext uri="{FF2B5EF4-FFF2-40B4-BE49-F238E27FC236}">
                <a16:creationId xmlns:a16="http://schemas.microsoft.com/office/drawing/2014/main" id="{EF167FF5-29B0-5C5E-E435-AFBD7AA362C5}"/>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3793813" y="744344"/>
            <a:ext cx="4627646" cy="462764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5" name="Picture 4" descr="Two women taking a selfie&#10;&#10;Description automatically generated">
            <a:extLst>
              <a:ext uri="{FF2B5EF4-FFF2-40B4-BE49-F238E27FC236}">
                <a16:creationId xmlns:a16="http://schemas.microsoft.com/office/drawing/2014/main" id="{433545C7-4895-0B65-9D91-49F9BCFFC000}"/>
              </a:ext>
            </a:extLst>
          </p:cNvPr>
          <p:cNvPicPr>
            <a:picLocks noChangeAspect="1"/>
          </p:cNvPicPr>
          <p:nvPr/>
        </p:nvPicPr>
        <p:blipFill rotWithShape="1">
          <a:blip r:embed="rId3">
            <a:extLst>
              <a:ext uri="{28A0092B-C50C-407E-A947-70E740481C1C}">
                <a14:useLocalDpi xmlns:a14="http://schemas.microsoft.com/office/drawing/2010/main" val="0"/>
              </a:ext>
            </a:extLst>
          </a:blip>
          <a:srcRect t="15266" r="2" b="2"/>
          <a:stretch/>
        </p:blipFill>
        <p:spPr>
          <a:xfrm>
            <a:off x="761684" y="1862598"/>
            <a:ext cx="2590737" cy="2926956"/>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scene3d>
            <a:camera prst="orthographicFront"/>
            <a:lightRig rig="threePt" dir="t">
              <a:rot lat="0" lon="0" rev="2700000"/>
            </a:lightRig>
          </a:scene3d>
          <a:sp3d contourW="6350">
            <a:bevelT h="38100"/>
            <a:contourClr>
              <a:srgbClr val="C0C0C0"/>
            </a:contourClr>
          </a:sp3d>
        </p:spPr>
      </p:pic>
      <p:pic>
        <p:nvPicPr>
          <p:cNvPr id="3" name="Picture 2" descr="Two women standing next to luggage&#10;&#10;Description automatically generated">
            <a:extLst>
              <a:ext uri="{FF2B5EF4-FFF2-40B4-BE49-F238E27FC236}">
                <a16:creationId xmlns:a16="http://schemas.microsoft.com/office/drawing/2014/main" id="{26F453A8-1559-42CB-4BAB-8A6E1B6BC300}"/>
              </a:ext>
            </a:extLst>
          </p:cNvPr>
          <p:cNvPicPr>
            <a:picLocks noChangeAspect="1"/>
          </p:cNvPicPr>
          <p:nvPr/>
        </p:nvPicPr>
        <p:blipFill rotWithShape="1">
          <a:blip r:embed="rId4">
            <a:extLst>
              <a:ext uri="{28A0092B-C50C-407E-A947-70E740481C1C}">
                <a14:useLocalDpi xmlns:a14="http://schemas.microsoft.com/office/drawing/2010/main" val="0"/>
              </a:ext>
            </a:extLst>
          </a:blip>
          <a:srcRect l="11929" r="-5" b="-5"/>
          <a:stretch/>
        </p:blipFill>
        <p:spPr>
          <a:xfrm>
            <a:off x="8846256" y="1862598"/>
            <a:ext cx="2584060" cy="29269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scene3d>
            <a:camera prst="orthographicFront"/>
            <a:lightRig rig="threePt" dir="t">
              <a:rot lat="0" lon="0" rev="2700000"/>
            </a:lightRig>
          </a:scene3d>
          <a:sp3d contourW="6350">
            <a:bevelT h="38100"/>
            <a:contourClr>
              <a:srgbClr val="C0C0C0"/>
            </a:contourClr>
          </a:sp3d>
        </p:spPr>
      </p:pic>
      <p:sp>
        <p:nvSpPr>
          <p:cNvPr id="8" name="Rectangle: Rounded Corners 7">
            <a:extLst>
              <a:ext uri="{FF2B5EF4-FFF2-40B4-BE49-F238E27FC236}">
                <a16:creationId xmlns:a16="http://schemas.microsoft.com/office/drawing/2014/main" id="{2B26190D-84FF-4297-92B5-7BF4A4388238}"/>
              </a:ext>
            </a:extLst>
          </p:cNvPr>
          <p:cNvSpPr/>
          <p:nvPr/>
        </p:nvSpPr>
        <p:spPr>
          <a:xfrm>
            <a:off x="1209822" y="267286"/>
            <a:ext cx="3488787" cy="1012874"/>
          </a:xfrm>
          <a:prstGeom prst="roundRect">
            <a:avLst/>
          </a:prstGeom>
          <a:ln>
            <a:solidFill>
              <a:schemeClr val="accent6">
                <a:lumMod val="75000"/>
              </a:schemeClr>
            </a:solidFill>
          </a:ln>
          <a:effectLst>
            <a:reflection blurRad="6350" stA="50000" endA="300" endPos="55500" dist="508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latin typeface="Arial" panose="020B0604020202020204" pitchFamily="34" charset="0"/>
                <a:cs typeface="Arial" panose="020B0604020202020204" pitchFamily="34" charset="0"/>
              </a:rPr>
              <a:t>The start of our Journey</a:t>
            </a:r>
          </a:p>
        </p:txBody>
      </p:sp>
    </p:spTree>
    <p:extLst>
      <p:ext uri="{BB962C8B-B14F-4D97-AF65-F5344CB8AC3E}">
        <p14:creationId xmlns:p14="http://schemas.microsoft.com/office/powerpoint/2010/main" val="1315759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tanding in front of a sign&#10;&#10;Description automatically generated">
            <a:extLst>
              <a:ext uri="{FF2B5EF4-FFF2-40B4-BE49-F238E27FC236}">
                <a16:creationId xmlns:a16="http://schemas.microsoft.com/office/drawing/2014/main" id="{CCC06059-2302-DE78-B270-6C5B90595062}"/>
              </a:ext>
            </a:extLst>
          </p:cNvPr>
          <p:cNvPicPr>
            <a:picLocks noChangeAspect="1"/>
          </p:cNvPicPr>
          <p:nvPr/>
        </p:nvPicPr>
        <p:blipFill rotWithShape="1">
          <a:blip r:embed="rId3">
            <a:extLst>
              <a:ext uri="{28A0092B-C50C-407E-A947-70E740481C1C}">
                <a14:useLocalDpi xmlns:a14="http://schemas.microsoft.com/office/drawing/2010/main" val="0"/>
              </a:ext>
            </a:extLst>
          </a:blip>
          <a:srcRect t="14943" r="2" b="24608"/>
          <a:stretch/>
        </p:blipFill>
        <p:spPr>
          <a:xfrm>
            <a:off x="2296" y="10"/>
            <a:ext cx="7395866" cy="4470857"/>
          </a:xfrm>
          <a:prstGeom prst="rect">
            <a:avLst/>
          </a:prstGeom>
        </p:spPr>
      </p:pic>
      <p:pic>
        <p:nvPicPr>
          <p:cNvPr id="7" name="Picture 6" descr="A bowl of candy on a window&#10;&#10;Description automatically generated">
            <a:extLst>
              <a:ext uri="{FF2B5EF4-FFF2-40B4-BE49-F238E27FC236}">
                <a16:creationId xmlns:a16="http://schemas.microsoft.com/office/drawing/2014/main" id="{A56F09EE-6F68-C39C-F43C-3A7630A1FA11}"/>
              </a:ext>
            </a:extLst>
          </p:cNvPr>
          <p:cNvPicPr>
            <a:picLocks noChangeAspect="1"/>
          </p:cNvPicPr>
          <p:nvPr/>
        </p:nvPicPr>
        <p:blipFill rotWithShape="1">
          <a:blip r:embed="rId4">
            <a:extLst>
              <a:ext uri="{28A0092B-C50C-407E-A947-70E740481C1C}">
                <a14:useLocalDpi xmlns:a14="http://schemas.microsoft.com/office/drawing/2010/main" val="0"/>
              </a:ext>
            </a:extLst>
          </a:blip>
          <a:srcRect t="52467" r="3" b="3"/>
          <a:stretch/>
        </p:blipFill>
        <p:spPr>
          <a:xfrm>
            <a:off x="7499230" y="-2"/>
            <a:ext cx="4689052" cy="2228757"/>
          </a:xfrm>
          <a:prstGeom prst="rect">
            <a:avLst/>
          </a:prstGeom>
        </p:spPr>
      </p:pic>
      <p:pic>
        <p:nvPicPr>
          <p:cNvPr id="13" name="Picture 12" descr="A plane on the runway&#10;&#10;Description automatically generated">
            <a:extLst>
              <a:ext uri="{FF2B5EF4-FFF2-40B4-BE49-F238E27FC236}">
                <a16:creationId xmlns:a16="http://schemas.microsoft.com/office/drawing/2014/main" id="{505786DA-3CEE-8B36-A9D4-9C5985416425}"/>
              </a:ext>
            </a:extLst>
          </p:cNvPr>
          <p:cNvPicPr>
            <a:picLocks noChangeAspect="1"/>
          </p:cNvPicPr>
          <p:nvPr/>
        </p:nvPicPr>
        <p:blipFill rotWithShape="1">
          <a:blip r:embed="rId5">
            <a:extLst>
              <a:ext uri="{28A0092B-C50C-407E-A947-70E740481C1C}">
                <a14:useLocalDpi xmlns:a14="http://schemas.microsoft.com/office/drawing/2010/main" val="0"/>
              </a:ext>
            </a:extLst>
          </a:blip>
          <a:srcRect t="23476" r="-3" b="30966"/>
          <a:stretch/>
        </p:blipFill>
        <p:spPr>
          <a:xfrm>
            <a:off x="7499338" y="2324139"/>
            <a:ext cx="4682932" cy="2133380"/>
          </a:xfrm>
          <a:prstGeom prst="rect">
            <a:avLst/>
          </a:prstGeom>
        </p:spPr>
      </p:pic>
      <p:pic>
        <p:nvPicPr>
          <p:cNvPr id="9" name="Picture 8" descr="Two women taking a selfie&#10;&#10;Description automatically generated">
            <a:extLst>
              <a:ext uri="{FF2B5EF4-FFF2-40B4-BE49-F238E27FC236}">
                <a16:creationId xmlns:a16="http://schemas.microsoft.com/office/drawing/2014/main" id="{80AD2E1E-1FBE-980B-D616-9EB9A6DB2E69}"/>
              </a:ext>
            </a:extLst>
          </p:cNvPr>
          <p:cNvPicPr>
            <a:picLocks noChangeAspect="1"/>
          </p:cNvPicPr>
          <p:nvPr/>
        </p:nvPicPr>
        <p:blipFill rotWithShape="1">
          <a:blip r:embed="rId6">
            <a:extLst>
              <a:ext uri="{28A0092B-C50C-407E-A947-70E740481C1C}">
                <a14:useLocalDpi xmlns:a14="http://schemas.microsoft.com/office/drawing/2010/main" val="0"/>
              </a:ext>
            </a:extLst>
          </a:blip>
          <a:srcRect t="20769" r="3" b="13199"/>
          <a:stretch/>
        </p:blipFill>
        <p:spPr>
          <a:xfrm>
            <a:off x="-3717" y="4566250"/>
            <a:ext cx="4627475" cy="2291750"/>
          </a:xfrm>
          <a:prstGeom prst="rect">
            <a:avLst/>
          </a:prstGeom>
        </p:spPr>
      </p:pic>
      <p:pic>
        <p:nvPicPr>
          <p:cNvPr id="11" name="Picture 10" descr="An airplane parked at an airport&#10;&#10;Description automatically generated">
            <a:extLst>
              <a:ext uri="{FF2B5EF4-FFF2-40B4-BE49-F238E27FC236}">
                <a16:creationId xmlns:a16="http://schemas.microsoft.com/office/drawing/2014/main" id="{97D442A9-9831-E121-535B-CD8EA9C28015}"/>
              </a:ext>
            </a:extLst>
          </p:cNvPr>
          <p:cNvPicPr>
            <a:picLocks noChangeAspect="1"/>
          </p:cNvPicPr>
          <p:nvPr/>
        </p:nvPicPr>
        <p:blipFill rotWithShape="1">
          <a:blip r:embed="rId7">
            <a:extLst>
              <a:ext uri="{28A0092B-C50C-407E-A947-70E740481C1C}">
                <a14:useLocalDpi xmlns:a14="http://schemas.microsoft.com/office/drawing/2010/main" val="0"/>
              </a:ext>
            </a:extLst>
          </a:blip>
          <a:srcRect t="42459" r="1" b="26831"/>
          <a:stretch/>
        </p:blipFill>
        <p:spPr>
          <a:xfrm>
            <a:off x="4713920" y="4566250"/>
            <a:ext cx="7462341" cy="2291750"/>
          </a:xfrm>
          <a:prstGeom prst="rect">
            <a:avLst/>
          </a:prstGeom>
        </p:spPr>
      </p:pic>
      <p:pic>
        <p:nvPicPr>
          <p:cNvPr id="16" name="Picture 15" descr="A map of the world">
            <a:extLst>
              <a:ext uri="{FF2B5EF4-FFF2-40B4-BE49-F238E27FC236}">
                <a16:creationId xmlns:a16="http://schemas.microsoft.com/office/drawing/2014/main" id="{0A9B5FD4-35D3-46B3-810B-39F02A93F7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4472" y="1231438"/>
            <a:ext cx="4010886" cy="4318781"/>
          </a:xfrm>
          <a:prstGeom prst="rect">
            <a:avLst/>
          </a:prstGeom>
          <a:ln w="76200">
            <a:solidFill>
              <a:schemeClr val="bg1"/>
            </a:solidFill>
          </a:ln>
        </p:spPr>
      </p:pic>
      <p:sp>
        <p:nvSpPr>
          <p:cNvPr id="18" name="Explosion: 8 Points 17">
            <a:extLst>
              <a:ext uri="{FF2B5EF4-FFF2-40B4-BE49-F238E27FC236}">
                <a16:creationId xmlns:a16="http://schemas.microsoft.com/office/drawing/2014/main" id="{5195CCE5-5A26-5E61-F857-FE7C21C04997}"/>
              </a:ext>
            </a:extLst>
          </p:cNvPr>
          <p:cNvSpPr/>
          <p:nvPr/>
        </p:nvSpPr>
        <p:spPr>
          <a:xfrm>
            <a:off x="6704111" y="235748"/>
            <a:ext cx="2701636" cy="2342476"/>
          </a:xfrm>
          <a:prstGeom prst="irregularSeal1">
            <a:avLst/>
          </a:prstGeom>
          <a:solidFill>
            <a:srgbClr val="FFC00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latin typeface="Arial" panose="020B0604020202020204" pitchFamily="34" charset="0"/>
                <a:cs typeface="Arial" panose="020B0604020202020204" pitchFamily="34" charset="0"/>
              </a:rPr>
              <a:t>Journey from Hell</a:t>
            </a:r>
          </a:p>
        </p:txBody>
      </p:sp>
      <p:pic>
        <p:nvPicPr>
          <p:cNvPr id="20" name="Picture 19" descr="A group of people standing in front of a fruit stand&#10;&#10;Description automatically generated">
            <a:extLst>
              <a:ext uri="{FF2B5EF4-FFF2-40B4-BE49-F238E27FC236}">
                <a16:creationId xmlns:a16="http://schemas.microsoft.com/office/drawing/2014/main" id="{86D74D8B-937B-8AD2-AE04-43FA3D4163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3809" y="1231438"/>
            <a:ext cx="2342477" cy="2342477"/>
          </a:xfrm>
          <a:prstGeom prst="rect">
            <a:avLst/>
          </a:prstGeom>
          <a:ln w="76200">
            <a:solidFill>
              <a:schemeClr val="bg1"/>
            </a:solidFill>
          </a:ln>
        </p:spPr>
      </p:pic>
      <p:pic>
        <p:nvPicPr>
          <p:cNvPr id="22" name="Picture 21" descr="A person standing with luggage&#10;&#10;Description automatically generated">
            <a:extLst>
              <a:ext uri="{FF2B5EF4-FFF2-40B4-BE49-F238E27FC236}">
                <a16:creationId xmlns:a16="http://schemas.microsoft.com/office/drawing/2014/main" id="{88C0BF8F-03C1-E42A-EE06-8DDD8761B9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9706" y="4047155"/>
            <a:ext cx="1770272" cy="2761207"/>
          </a:xfrm>
          <a:prstGeom prst="rect">
            <a:avLst/>
          </a:prstGeom>
          <a:ln w="76200">
            <a:solidFill>
              <a:schemeClr val="bg1"/>
            </a:solidFill>
          </a:ln>
        </p:spPr>
      </p:pic>
      <p:sp>
        <p:nvSpPr>
          <p:cNvPr id="2" name="Speech Bubble: Oval 1">
            <a:extLst>
              <a:ext uri="{FF2B5EF4-FFF2-40B4-BE49-F238E27FC236}">
                <a16:creationId xmlns:a16="http://schemas.microsoft.com/office/drawing/2014/main" id="{B11B1EBA-A75D-E0EE-77E1-9DF705DF33E7}"/>
              </a:ext>
            </a:extLst>
          </p:cNvPr>
          <p:cNvSpPr/>
          <p:nvPr/>
        </p:nvSpPr>
        <p:spPr>
          <a:xfrm>
            <a:off x="8054929" y="3715432"/>
            <a:ext cx="2015194" cy="1128690"/>
          </a:xfrm>
          <a:prstGeom prst="wedgeEllipseCallout">
            <a:avLst>
              <a:gd name="adj1" fmla="val -34801"/>
              <a:gd name="adj2" fmla="val -134122"/>
            </a:avLst>
          </a:prstGeom>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God’s</a:t>
            </a:r>
            <a:r>
              <a:rPr lang="es-ES"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s-ES" b="1"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providence</a:t>
            </a:r>
            <a:endParaRPr lang="en-GB"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 name="Explosion: 8 Points 3">
            <a:extLst>
              <a:ext uri="{FF2B5EF4-FFF2-40B4-BE49-F238E27FC236}">
                <a16:creationId xmlns:a16="http://schemas.microsoft.com/office/drawing/2014/main" id="{9C50740F-09BC-8B73-6780-54CD7B0BF3B2}"/>
              </a:ext>
            </a:extLst>
          </p:cNvPr>
          <p:cNvSpPr/>
          <p:nvPr/>
        </p:nvSpPr>
        <p:spPr>
          <a:xfrm>
            <a:off x="137240" y="2896970"/>
            <a:ext cx="2342476" cy="2114645"/>
          </a:xfrm>
          <a:prstGeom prst="irregularSeal1">
            <a:avLst/>
          </a:prstGeom>
          <a:solidFill>
            <a:srgbClr val="FFC000"/>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latin typeface="Arial" panose="020B0604020202020204" pitchFamily="34" charset="0"/>
                <a:cs typeface="Arial" panose="020B0604020202020204" pitchFamily="34" charset="0"/>
              </a:rPr>
              <a:t>47 hours</a:t>
            </a:r>
          </a:p>
        </p:txBody>
      </p:sp>
    </p:spTree>
    <p:extLst>
      <p:ext uri="{BB962C8B-B14F-4D97-AF65-F5344CB8AC3E}">
        <p14:creationId xmlns:p14="http://schemas.microsoft.com/office/powerpoint/2010/main" val="111453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on steps in front of a house&#10;&#10;Description automatically generated">
            <a:extLst>
              <a:ext uri="{FF2B5EF4-FFF2-40B4-BE49-F238E27FC236}">
                <a16:creationId xmlns:a16="http://schemas.microsoft.com/office/drawing/2014/main" id="{AEDDD81F-D583-BB88-1C29-A22AAD0CA1DF}"/>
              </a:ext>
            </a:extLst>
          </p:cNvPr>
          <p:cNvPicPr>
            <a:picLocks noChangeAspect="1"/>
          </p:cNvPicPr>
          <p:nvPr/>
        </p:nvPicPr>
        <p:blipFill rotWithShape="1">
          <a:blip r:embed="rId3">
            <a:extLst>
              <a:ext uri="{28A0092B-C50C-407E-A947-70E740481C1C}">
                <a14:useLocalDpi xmlns:a14="http://schemas.microsoft.com/office/drawing/2010/main" val="0"/>
              </a:ext>
            </a:extLst>
          </a:blip>
          <a:srcRect t="17319" r="3" b="8710"/>
          <a:stretch/>
        </p:blipFill>
        <p:spPr>
          <a:xfrm>
            <a:off x="20" y="10"/>
            <a:ext cx="4635480" cy="3428986"/>
          </a:xfrm>
          <a:prstGeom prst="rect">
            <a:avLst/>
          </a:prstGeom>
        </p:spPr>
      </p:pic>
      <p:pic>
        <p:nvPicPr>
          <p:cNvPr id="4" name="Picture 3" descr="A room with a couch and a kitchen&#10;&#10;Description automatically generated">
            <a:extLst>
              <a:ext uri="{FF2B5EF4-FFF2-40B4-BE49-F238E27FC236}">
                <a16:creationId xmlns:a16="http://schemas.microsoft.com/office/drawing/2014/main" id="{4D38F5D9-3FE9-A726-9DF0-90CEC5F80C1D}"/>
              </a:ext>
            </a:extLst>
          </p:cNvPr>
          <p:cNvPicPr>
            <a:picLocks noChangeAspect="1"/>
          </p:cNvPicPr>
          <p:nvPr/>
        </p:nvPicPr>
        <p:blipFill rotWithShape="1">
          <a:blip r:embed="rId4">
            <a:extLst>
              <a:ext uri="{28A0092B-C50C-407E-A947-70E740481C1C}">
                <a14:useLocalDpi xmlns:a14="http://schemas.microsoft.com/office/drawing/2010/main" val="0"/>
              </a:ext>
            </a:extLst>
          </a:blip>
          <a:srcRect l="3485" r="33475" b="-2"/>
          <a:stretch/>
        </p:blipFill>
        <p:spPr>
          <a:xfrm>
            <a:off x="20" y="3548987"/>
            <a:ext cx="4635480" cy="3309011"/>
          </a:xfrm>
          <a:prstGeom prst="rect">
            <a:avLst/>
          </a:prstGeom>
        </p:spPr>
      </p:pic>
      <p:pic>
        <p:nvPicPr>
          <p:cNvPr id="9" name="Picture 8" descr="A dirt path with bushes and trees in the background&#10;&#10;Description automatically generated">
            <a:extLst>
              <a:ext uri="{FF2B5EF4-FFF2-40B4-BE49-F238E27FC236}">
                <a16:creationId xmlns:a16="http://schemas.microsoft.com/office/drawing/2014/main" id="{35377174-09F7-3CCB-8F5D-76EC2A48C662}"/>
              </a:ext>
            </a:extLst>
          </p:cNvPr>
          <p:cNvPicPr>
            <a:picLocks noChangeAspect="1"/>
          </p:cNvPicPr>
          <p:nvPr/>
        </p:nvPicPr>
        <p:blipFill rotWithShape="1">
          <a:blip r:embed="rId5">
            <a:extLst>
              <a:ext uri="{28A0092B-C50C-407E-A947-70E740481C1C}">
                <a14:useLocalDpi xmlns:a14="http://schemas.microsoft.com/office/drawing/2010/main" val="0"/>
              </a:ext>
            </a:extLst>
          </a:blip>
          <a:srcRect l="13302" r="10866"/>
          <a:stretch/>
        </p:blipFill>
        <p:spPr>
          <a:xfrm>
            <a:off x="4738959" y="10"/>
            <a:ext cx="7453039" cy="4422801"/>
          </a:xfrm>
          <a:prstGeom prst="rect">
            <a:avLst/>
          </a:prstGeom>
        </p:spPr>
      </p:pic>
      <p:pic>
        <p:nvPicPr>
          <p:cNvPr id="5" name="Picture 4" descr="A person standing on stairs outside a house&#10;&#10;Description automatically generated">
            <a:extLst>
              <a:ext uri="{FF2B5EF4-FFF2-40B4-BE49-F238E27FC236}">
                <a16:creationId xmlns:a16="http://schemas.microsoft.com/office/drawing/2014/main" id="{B1356256-2152-6075-93B0-7FC05BB301A3}"/>
              </a:ext>
            </a:extLst>
          </p:cNvPr>
          <p:cNvPicPr>
            <a:picLocks noChangeAspect="1"/>
          </p:cNvPicPr>
          <p:nvPr/>
        </p:nvPicPr>
        <p:blipFill rotWithShape="1">
          <a:blip r:embed="rId6">
            <a:extLst>
              <a:ext uri="{28A0092B-C50C-407E-A947-70E740481C1C}">
                <a14:useLocalDpi xmlns:a14="http://schemas.microsoft.com/office/drawing/2010/main" val="0"/>
              </a:ext>
            </a:extLst>
          </a:blip>
          <a:srcRect t="4082" r="-6" b="-6"/>
          <a:stretch/>
        </p:blipFill>
        <p:spPr>
          <a:xfrm>
            <a:off x="4735912" y="4526276"/>
            <a:ext cx="2430949" cy="2331725"/>
          </a:xfrm>
          <a:prstGeom prst="rect">
            <a:avLst/>
          </a:prstGeom>
        </p:spPr>
      </p:pic>
      <p:pic>
        <p:nvPicPr>
          <p:cNvPr id="50" name="Picture 49" descr="A person standing in a kitchen&#10;&#10;Description automatically generated">
            <a:extLst>
              <a:ext uri="{FF2B5EF4-FFF2-40B4-BE49-F238E27FC236}">
                <a16:creationId xmlns:a16="http://schemas.microsoft.com/office/drawing/2014/main" id="{38D71623-4019-AC7F-47AA-B5C1E6625AB0}"/>
              </a:ext>
            </a:extLst>
          </p:cNvPr>
          <p:cNvPicPr>
            <a:picLocks noChangeAspect="1"/>
          </p:cNvPicPr>
          <p:nvPr/>
        </p:nvPicPr>
        <p:blipFill rotWithShape="1">
          <a:blip r:embed="rId7">
            <a:extLst>
              <a:ext uri="{28A0092B-C50C-407E-A947-70E740481C1C}">
                <a14:useLocalDpi xmlns:a14="http://schemas.microsoft.com/office/drawing/2010/main" val="0"/>
              </a:ext>
            </a:extLst>
          </a:blip>
          <a:srcRect t="440" r="3" b="45187"/>
          <a:stretch/>
        </p:blipFill>
        <p:spPr>
          <a:xfrm>
            <a:off x="7267272" y="4526276"/>
            <a:ext cx="2412157" cy="2331725"/>
          </a:xfrm>
          <a:prstGeom prst="rect">
            <a:avLst/>
          </a:prstGeom>
        </p:spPr>
      </p:pic>
      <p:pic>
        <p:nvPicPr>
          <p:cNvPr id="7" name="Picture 6" descr="A bucket and a mop in a corner&#10;&#10;Description automatically generated">
            <a:extLst>
              <a:ext uri="{FF2B5EF4-FFF2-40B4-BE49-F238E27FC236}">
                <a16:creationId xmlns:a16="http://schemas.microsoft.com/office/drawing/2014/main" id="{5BBE4D05-437C-6995-16DF-15E4AF46655D}"/>
              </a:ext>
            </a:extLst>
          </p:cNvPr>
          <p:cNvPicPr>
            <a:picLocks noChangeAspect="1"/>
          </p:cNvPicPr>
          <p:nvPr/>
        </p:nvPicPr>
        <p:blipFill rotWithShape="1">
          <a:blip r:embed="rId8">
            <a:extLst>
              <a:ext uri="{28A0092B-C50C-407E-A947-70E740481C1C}">
                <a14:useLocalDpi xmlns:a14="http://schemas.microsoft.com/office/drawing/2010/main" val="0"/>
              </a:ext>
            </a:extLst>
          </a:blip>
          <a:srcRect t="37739" r="1" b="18762"/>
          <a:stretch/>
        </p:blipFill>
        <p:spPr>
          <a:xfrm>
            <a:off x="9779836" y="4526274"/>
            <a:ext cx="2412157" cy="2331726"/>
          </a:xfrm>
          <a:prstGeom prst="rect">
            <a:avLst/>
          </a:prstGeom>
        </p:spPr>
      </p:pic>
      <p:pic>
        <p:nvPicPr>
          <p:cNvPr id="11" name="Picture 10" descr="A bed in a room&#10;&#10;Description automatically generated">
            <a:extLst>
              <a:ext uri="{FF2B5EF4-FFF2-40B4-BE49-F238E27FC236}">
                <a16:creationId xmlns:a16="http://schemas.microsoft.com/office/drawing/2014/main" id="{F391B604-0346-62C1-3AA5-5E08A086D1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250292" y="2630066"/>
            <a:ext cx="2938660" cy="1792745"/>
          </a:xfrm>
          <a:prstGeom prst="rect">
            <a:avLst/>
          </a:prstGeom>
          <a:ln w="76200">
            <a:solidFill>
              <a:schemeClr val="bg1"/>
            </a:solidFill>
          </a:ln>
        </p:spPr>
      </p:pic>
    </p:spTree>
    <p:extLst>
      <p:ext uri="{BB962C8B-B14F-4D97-AF65-F5344CB8AC3E}">
        <p14:creationId xmlns:p14="http://schemas.microsoft.com/office/powerpoint/2010/main" val="2272932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DE2EC-A1E1-E793-D392-3F93E702B691}"/>
              </a:ext>
            </a:extLst>
          </p:cNvPr>
          <p:cNvSpPr>
            <a:spLocks noGrp="1"/>
          </p:cNvSpPr>
          <p:nvPr>
            <p:ph type="title"/>
          </p:nvPr>
        </p:nvSpPr>
        <p:spPr/>
        <p:txBody>
          <a:bodyPr/>
          <a:lstStyle/>
          <a:p>
            <a:r>
              <a:rPr lang="es-ES" dirty="0" err="1"/>
              <a:t>Nightly</a:t>
            </a:r>
            <a:r>
              <a:rPr lang="es-ES" dirty="0"/>
              <a:t> Serenade</a:t>
            </a:r>
            <a:endParaRPr lang="en-GB" dirty="0"/>
          </a:p>
        </p:txBody>
      </p:sp>
      <p:pic>
        <p:nvPicPr>
          <p:cNvPr id="4" name="205B72B4">
            <a:hlinkClick r:id="" action="ppaction://media"/>
            <a:extLst>
              <a:ext uri="{FF2B5EF4-FFF2-40B4-BE49-F238E27FC236}">
                <a16:creationId xmlns:a16="http://schemas.microsoft.com/office/drawing/2014/main" id="{623C68AA-DCFD-D071-254C-1F61EE4B8F0B}"/>
              </a:ext>
            </a:extLst>
          </p:cNvPr>
          <p:cNvPicPr>
            <a:picLocks noGrp="1" noChangeAspect="1"/>
          </p:cNvPicPr>
          <p:nvPr>
            <p:ph sz="quarter" idx="13"/>
            <a:audioFile r:link="rId2"/>
            <p:extLst>
              <p:ext uri="{DAA4B4D4-6D71-4841-9C94-3DE7FCFB9230}">
                <p14:media xmlns:p14="http://schemas.microsoft.com/office/powerpoint/2010/main" r:embed="rId1"/>
              </p:ext>
            </p:extLst>
          </p:nvPr>
        </p:nvPicPr>
        <p:blipFill>
          <a:blip r:embed="rId4"/>
          <a:stretch>
            <a:fillRect/>
          </a:stretch>
        </p:blipFill>
        <p:spPr>
          <a:xfrm>
            <a:off x="5791200" y="3773488"/>
            <a:ext cx="609600" cy="609600"/>
          </a:xfrm>
        </p:spPr>
      </p:pic>
    </p:spTree>
    <p:extLst>
      <p:ext uri="{BB962C8B-B14F-4D97-AF65-F5344CB8AC3E}">
        <p14:creationId xmlns:p14="http://schemas.microsoft.com/office/powerpoint/2010/main" val="229440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Droplet</Template>
  <TotalTime>1458</TotalTime>
  <Words>1670</Words>
  <Application>Microsoft Office PowerPoint</Application>
  <PresentationFormat>Widescreen</PresentationFormat>
  <Paragraphs>282</Paragraphs>
  <Slides>44</Slides>
  <Notes>42</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Aptos</vt:lpstr>
      <vt:lpstr>Arial</vt:lpstr>
      <vt:lpstr>Calibri</vt:lpstr>
      <vt:lpstr>Courier New</vt:lpstr>
      <vt:lpstr>Tw Cen MT</vt:lpstr>
      <vt:lpstr>Wingdings</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Nightly Serenade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Mahoney</dc:creator>
  <cp:lastModifiedBy>Robert Mahoney</cp:lastModifiedBy>
  <cp:revision>5</cp:revision>
  <dcterms:created xsi:type="dcterms:W3CDTF">2024-04-14T18:35:41Z</dcterms:created>
  <dcterms:modified xsi:type="dcterms:W3CDTF">2024-06-02T16:35:42Z</dcterms:modified>
</cp:coreProperties>
</file>